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6" r:id="rId4"/>
    <p:sldMasterId id="2147483688" r:id="rId5"/>
    <p:sldMasterId id="2147483700" r:id="rId6"/>
  </p:sldMasterIdLst>
  <p:notesMasterIdLst>
    <p:notesMasterId r:id="rId27"/>
  </p:notesMasterIdLst>
  <p:sldIdLst>
    <p:sldId id="277" r:id="rId7"/>
    <p:sldId id="382" r:id="rId8"/>
    <p:sldId id="285" r:id="rId9"/>
    <p:sldId id="260" r:id="rId10"/>
    <p:sldId id="261" r:id="rId11"/>
    <p:sldId id="383" r:id="rId12"/>
    <p:sldId id="394" r:id="rId13"/>
    <p:sldId id="395" r:id="rId14"/>
    <p:sldId id="396" r:id="rId15"/>
    <p:sldId id="397" r:id="rId16"/>
    <p:sldId id="264" r:id="rId17"/>
    <p:sldId id="267" r:id="rId18"/>
    <p:sldId id="268" r:id="rId19"/>
    <p:sldId id="281" r:id="rId20"/>
    <p:sldId id="390" r:id="rId21"/>
    <p:sldId id="373" r:id="rId22"/>
    <p:sldId id="398" r:id="rId23"/>
    <p:sldId id="362" r:id="rId24"/>
    <p:sldId id="305"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4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14EEB-74F7-404E-8BA3-72E0EB1F2A38}" type="datetimeFigureOut">
              <a:rPr lang="en-US" smtClean="0"/>
              <a:t>10/29/2021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4D0DE-8E55-413F-A7EB-E49F6E0EB749}" type="slidenum">
              <a:rPr lang="en-US" smtClean="0"/>
              <a:t>‹#›</a:t>
            </a:fld>
            <a:endParaRPr lang="en-US"/>
          </a:p>
        </p:txBody>
      </p:sp>
    </p:spTree>
    <p:extLst>
      <p:ext uri="{BB962C8B-B14F-4D97-AF65-F5344CB8AC3E}">
        <p14:creationId xmlns:p14="http://schemas.microsoft.com/office/powerpoint/2010/main" val="122002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036E48-CE7A-4CF4-88B1-17B6AE7922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7939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B35C-E158-4434-9816-1E91150A97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2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3B56B4D-4911-4688-A352-82E7D3C45E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390939A-1654-4B22-95F5-4094820765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dirty="0"/>
          </a:p>
        </p:txBody>
      </p:sp>
      <p:sp>
        <p:nvSpPr>
          <p:cNvPr id="30724" name="Slide Number Placeholder 3">
            <a:extLst>
              <a:ext uri="{FF2B5EF4-FFF2-40B4-BE49-F238E27FC236}">
                <a16:creationId xmlns:a16="http://schemas.microsoft.com/office/drawing/2014/main" id="{7EE2E0DF-8748-41D6-9DDE-E0D21D9859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293DBE-3BC8-49B1-B3FD-E0AB42778A7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2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6E14-64A3-46EB-BEBD-CC94033159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F0D44C-B945-4F2E-A873-B8928878DC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E78D9A-C57E-415D-A61D-227396A1550A}"/>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5" name="Footer Placeholder 4">
            <a:extLst>
              <a:ext uri="{FF2B5EF4-FFF2-40B4-BE49-F238E27FC236}">
                <a16:creationId xmlns:a16="http://schemas.microsoft.com/office/drawing/2014/main" id="{15A5D084-43D0-44C2-B341-78DB6E01A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FAED5-E538-404B-B8A8-0A19A3FEE47D}"/>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242382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5FD9-A617-441E-9703-D24C088F50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E7961-B47F-41B7-810F-E7595BBF10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E7AAC-7F52-4F0B-B100-F066A9A9A024}"/>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5" name="Footer Placeholder 4">
            <a:extLst>
              <a:ext uri="{FF2B5EF4-FFF2-40B4-BE49-F238E27FC236}">
                <a16:creationId xmlns:a16="http://schemas.microsoft.com/office/drawing/2014/main" id="{26BF25E1-AE42-4A69-80D6-948F7C322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ABAC9-373E-4873-B648-38468B33E0A8}"/>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375957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5DE89E-AF92-4D7F-A631-CE79365733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3B8037-E26E-4FF2-8652-F9A679FBC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18E2B-90A6-472E-9E6C-60A3F5AE30BD}"/>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5" name="Footer Placeholder 4">
            <a:extLst>
              <a:ext uri="{FF2B5EF4-FFF2-40B4-BE49-F238E27FC236}">
                <a16:creationId xmlns:a16="http://schemas.microsoft.com/office/drawing/2014/main" id="{2A9D07C6-9049-44F8-8D6C-89B4ABFF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416CD-C04E-4F35-BFFD-C206E26B7150}"/>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69898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600D56-A7C7-4A25-B939-1E204415EA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2089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3E9BD8-DA96-4080-81F4-ACEC3811AD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8827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5A694D-C1FF-4E73-AFFB-D43E892512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680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7B2AD49-06BB-48DE-B008-F06C938681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651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EB38A628-9E21-41BD-9EAC-418BA8FE11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8896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287FE3B-41EC-4A1A-87F5-6F114D9088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96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61C56AF-7D12-4062-A323-0AAA141AFF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8991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00061CC-E24E-43D3-AB58-5EB065B198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486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0D83-FE36-4177-B97B-F51978630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2A9124-F8BB-4999-B428-1F31F46FCD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00E77-DF65-4EA0-8270-3A30467EF007}"/>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5" name="Footer Placeholder 4">
            <a:extLst>
              <a:ext uri="{FF2B5EF4-FFF2-40B4-BE49-F238E27FC236}">
                <a16:creationId xmlns:a16="http://schemas.microsoft.com/office/drawing/2014/main" id="{89DD6492-E271-4B7C-895D-263DB57F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EB1AB-010A-434D-AACA-7CC101D2619D}"/>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31309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70D894-D551-4335-8490-3D171E2304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284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DD3D2F5-C487-489C-9C8E-567A1F8AA4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3577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743E86-4C29-4BAE-BE71-F331AD6BC9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516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2021/10/29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3366907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E127B0-1E9D-42D7-8002-D565E5E465A7}" type="datetimeFigureOut">
              <a:rPr lang="zh-CN" altLang="en-US" smtClean="0"/>
              <a:t>2021/10/29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3216262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127B0-1E9D-42D7-8002-D565E5E465A7}" type="datetimeFigureOut">
              <a:rPr lang="zh-CN" altLang="en-US" smtClean="0"/>
              <a:t>2021/10/29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508437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87C209-0121-47D1-BE37-E56E865B07D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95839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7C209-0121-47D1-BE37-E56E865B07D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1679486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7C209-0121-47D1-BE37-E56E865B07D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2671564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7C209-0121-47D1-BE37-E56E865B07D9}"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2232817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9A24-85FE-42B9-9A24-6BB3E33437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1EDB52-364F-4A2F-97B9-8B96CEADD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4F31B1-8D80-43ED-AEF3-E9FB4C679387}"/>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5" name="Footer Placeholder 4">
            <a:extLst>
              <a:ext uri="{FF2B5EF4-FFF2-40B4-BE49-F238E27FC236}">
                <a16:creationId xmlns:a16="http://schemas.microsoft.com/office/drawing/2014/main" id="{42D70EFE-698F-48F5-857E-2BA7568B0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DB94A-AA4A-4D0F-824A-8F9B4B1C849D}"/>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3227825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7C209-0121-47D1-BE37-E56E865B07D9}"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3160244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7C209-0121-47D1-BE37-E56E865B07D9}"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2719037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7C209-0121-47D1-BE37-E56E865B07D9}"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190626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87C209-0121-47D1-BE37-E56E865B07D9}"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2086611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87C209-0121-47D1-BE37-E56E865B07D9}"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3210667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7C209-0121-47D1-BE37-E56E865B07D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1398613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7C209-0121-47D1-BE37-E56E865B07D9}"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t>‹#›</a:t>
            </a:fld>
            <a:endParaRPr lang="en-US"/>
          </a:p>
        </p:txBody>
      </p:sp>
    </p:spTree>
    <p:extLst>
      <p:ext uri="{BB962C8B-B14F-4D97-AF65-F5344CB8AC3E}">
        <p14:creationId xmlns:p14="http://schemas.microsoft.com/office/powerpoint/2010/main" val="3032814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0D8C471-C047-40E8-B857-48A1F972DB25}"/>
              </a:ext>
            </a:extLst>
          </p:cNvPr>
          <p:cNvSpPr>
            <a:spLocks noGrp="1"/>
          </p:cNvSpPr>
          <p:nvPr>
            <p:ph type="dt" sz="half" idx="10"/>
          </p:nvPr>
        </p:nvSpPr>
        <p:spPr/>
        <p:txBody>
          <a:bodyPr/>
          <a:lstStyle>
            <a:lvl1pPr>
              <a:defRPr/>
            </a:lvl1pPr>
          </a:lstStyle>
          <a:p>
            <a:pPr>
              <a:defRPr/>
            </a:pPr>
            <a:fld id="{2E4E428F-E010-49CC-9565-A7B7CBEBAE1F}" type="datetimeFigureOut">
              <a:rPr lang="en-US"/>
              <a:pPr>
                <a:defRPr/>
              </a:pPr>
              <a:t>10/29/2021</a:t>
            </a:fld>
            <a:endParaRPr lang="en-US"/>
          </a:p>
        </p:txBody>
      </p:sp>
      <p:sp>
        <p:nvSpPr>
          <p:cNvPr id="5" name="Footer Placeholder 4">
            <a:extLst>
              <a:ext uri="{FF2B5EF4-FFF2-40B4-BE49-F238E27FC236}">
                <a16:creationId xmlns:a16="http://schemas.microsoft.com/office/drawing/2014/main" id="{4C41BF64-1BBA-4208-B9BB-4305D26520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1C5713-8E54-4BDF-A813-76F6CD2B66D7}"/>
              </a:ext>
            </a:extLst>
          </p:cNvPr>
          <p:cNvSpPr>
            <a:spLocks noGrp="1"/>
          </p:cNvSpPr>
          <p:nvPr>
            <p:ph type="sldNum" sz="quarter" idx="12"/>
          </p:nvPr>
        </p:nvSpPr>
        <p:spPr/>
        <p:txBody>
          <a:bodyPr/>
          <a:lstStyle>
            <a:lvl1pPr>
              <a:defRPr/>
            </a:lvl1pPr>
          </a:lstStyle>
          <a:p>
            <a:pPr>
              <a:defRPr/>
            </a:pPr>
            <a:fld id="{D4690644-1143-4E3A-914C-59ED598B2740}" type="slidenum">
              <a:rPr lang="en-US"/>
              <a:pPr>
                <a:defRPr/>
              </a:pPr>
              <a:t>‹#›</a:t>
            </a:fld>
            <a:endParaRPr lang="en-US"/>
          </a:p>
        </p:txBody>
      </p:sp>
    </p:spTree>
    <p:extLst>
      <p:ext uri="{BB962C8B-B14F-4D97-AF65-F5344CB8AC3E}">
        <p14:creationId xmlns:p14="http://schemas.microsoft.com/office/powerpoint/2010/main" val="1977658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E1391-BAA1-4E53-B078-2D814432DEB9}"/>
              </a:ext>
            </a:extLst>
          </p:cNvPr>
          <p:cNvSpPr>
            <a:spLocks noGrp="1"/>
          </p:cNvSpPr>
          <p:nvPr>
            <p:ph type="dt" sz="half" idx="10"/>
          </p:nvPr>
        </p:nvSpPr>
        <p:spPr/>
        <p:txBody>
          <a:bodyPr/>
          <a:lstStyle>
            <a:lvl1pPr>
              <a:defRPr/>
            </a:lvl1pPr>
          </a:lstStyle>
          <a:p>
            <a:pPr>
              <a:defRPr/>
            </a:pPr>
            <a:fld id="{A79862D0-75C5-4E22-A1DF-0D7C94045B5B}" type="datetimeFigureOut">
              <a:rPr lang="en-US"/>
              <a:pPr>
                <a:defRPr/>
              </a:pPr>
              <a:t>10/29/2021</a:t>
            </a:fld>
            <a:endParaRPr lang="en-US"/>
          </a:p>
        </p:txBody>
      </p:sp>
      <p:sp>
        <p:nvSpPr>
          <p:cNvPr id="5" name="Footer Placeholder 4">
            <a:extLst>
              <a:ext uri="{FF2B5EF4-FFF2-40B4-BE49-F238E27FC236}">
                <a16:creationId xmlns:a16="http://schemas.microsoft.com/office/drawing/2014/main" id="{C8E1D0DF-69CF-4A21-8EFD-43CD12F626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DFB170-F6A9-404D-B00A-F4D89CD6709F}"/>
              </a:ext>
            </a:extLst>
          </p:cNvPr>
          <p:cNvSpPr>
            <a:spLocks noGrp="1"/>
          </p:cNvSpPr>
          <p:nvPr>
            <p:ph type="sldNum" sz="quarter" idx="12"/>
          </p:nvPr>
        </p:nvSpPr>
        <p:spPr/>
        <p:txBody>
          <a:bodyPr/>
          <a:lstStyle>
            <a:lvl1pPr>
              <a:defRPr/>
            </a:lvl1pPr>
          </a:lstStyle>
          <a:p>
            <a:pPr>
              <a:defRPr/>
            </a:pPr>
            <a:fld id="{CA7D1B8C-3778-4BCD-9352-FB9AE7855885}" type="slidenum">
              <a:rPr lang="en-US"/>
              <a:pPr>
                <a:defRPr/>
              </a:pPr>
              <a:t>‹#›</a:t>
            </a:fld>
            <a:endParaRPr lang="en-US"/>
          </a:p>
        </p:txBody>
      </p:sp>
    </p:spTree>
    <p:extLst>
      <p:ext uri="{BB962C8B-B14F-4D97-AF65-F5344CB8AC3E}">
        <p14:creationId xmlns:p14="http://schemas.microsoft.com/office/powerpoint/2010/main" val="842156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F895C-57DC-4F42-9A1B-418687F9A7E3}"/>
              </a:ext>
            </a:extLst>
          </p:cNvPr>
          <p:cNvSpPr>
            <a:spLocks noGrp="1"/>
          </p:cNvSpPr>
          <p:nvPr>
            <p:ph type="dt" sz="half" idx="10"/>
          </p:nvPr>
        </p:nvSpPr>
        <p:spPr/>
        <p:txBody>
          <a:bodyPr/>
          <a:lstStyle>
            <a:lvl1pPr>
              <a:defRPr/>
            </a:lvl1pPr>
          </a:lstStyle>
          <a:p>
            <a:pPr>
              <a:defRPr/>
            </a:pPr>
            <a:fld id="{2FB63B53-53C9-4159-B68E-01491A6D217B}" type="datetimeFigureOut">
              <a:rPr lang="en-US"/>
              <a:pPr>
                <a:defRPr/>
              </a:pPr>
              <a:t>10/29/2021</a:t>
            </a:fld>
            <a:endParaRPr lang="en-US"/>
          </a:p>
        </p:txBody>
      </p:sp>
      <p:sp>
        <p:nvSpPr>
          <p:cNvPr id="5" name="Footer Placeholder 4">
            <a:extLst>
              <a:ext uri="{FF2B5EF4-FFF2-40B4-BE49-F238E27FC236}">
                <a16:creationId xmlns:a16="http://schemas.microsoft.com/office/drawing/2014/main" id="{41F84DF3-4DA1-4E21-87FC-506B53691D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DB5432-4ECD-4C18-B533-195A847C54EB}"/>
              </a:ext>
            </a:extLst>
          </p:cNvPr>
          <p:cNvSpPr>
            <a:spLocks noGrp="1"/>
          </p:cNvSpPr>
          <p:nvPr>
            <p:ph type="sldNum" sz="quarter" idx="12"/>
          </p:nvPr>
        </p:nvSpPr>
        <p:spPr/>
        <p:txBody>
          <a:bodyPr/>
          <a:lstStyle>
            <a:lvl1pPr>
              <a:defRPr/>
            </a:lvl1pPr>
          </a:lstStyle>
          <a:p>
            <a:pPr>
              <a:defRPr/>
            </a:pPr>
            <a:fld id="{32E2B4C7-5D4C-40CD-996C-BD2455A34EEB}" type="slidenum">
              <a:rPr lang="en-US"/>
              <a:pPr>
                <a:defRPr/>
              </a:pPr>
              <a:t>‹#›</a:t>
            </a:fld>
            <a:endParaRPr lang="en-US"/>
          </a:p>
        </p:txBody>
      </p:sp>
    </p:spTree>
    <p:extLst>
      <p:ext uri="{BB962C8B-B14F-4D97-AF65-F5344CB8AC3E}">
        <p14:creationId xmlns:p14="http://schemas.microsoft.com/office/powerpoint/2010/main" val="5133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9CB0-C68B-402A-A906-53A09EA19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E2FDE-D9B8-47B0-9B9A-30F30709AB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73F990-BC53-458A-AA06-8C63BA6A20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C5BB6-AB8E-477B-9046-1057340C9463}"/>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6" name="Footer Placeholder 5">
            <a:extLst>
              <a:ext uri="{FF2B5EF4-FFF2-40B4-BE49-F238E27FC236}">
                <a16:creationId xmlns:a16="http://schemas.microsoft.com/office/drawing/2014/main" id="{7599677A-12F8-4A65-81AF-381E4BF53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7B2F2-EFE6-4E83-8A8E-2E5092B043BE}"/>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1270733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779070-AE6F-49F5-877B-EE5CEAF370CE}"/>
              </a:ext>
            </a:extLst>
          </p:cNvPr>
          <p:cNvSpPr>
            <a:spLocks noGrp="1"/>
          </p:cNvSpPr>
          <p:nvPr>
            <p:ph type="dt" sz="half" idx="10"/>
          </p:nvPr>
        </p:nvSpPr>
        <p:spPr/>
        <p:txBody>
          <a:bodyPr/>
          <a:lstStyle>
            <a:lvl1pPr>
              <a:defRPr/>
            </a:lvl1pPr>
          </a:lstStyle>
          <a:p>
            <a:pPr>
              <a:defRPr/>
            </a:pPr>
            <a:fld id="{C3F1E90D-581F-4F4F-8F6D-81C05A7AF224}" type="datetimeFigureOut">
              <a:rPr lang="en-US"/>
              <a:pPr>
                <a:defRPr/>
              </a:pPr>
              <a:t>10/29/2021</a:t>
            </a:fld>
            <a:endParaRPr lang="en-US"/>
          </a:p>
        </p:txBody>
      </p:sp>
      <p:sp>
        <p:nvSpPr>
          <p:cNvPr id="6" name="Footer Placeholder 4">
            <a:extLst>
              <a:ext uri="{FF2B5EF4-FFF2-40B4-BE49-F238E27FC236}">
                <a16:creationId xmlns:a16="http://schemas.microsoft.com/office/drawing/2014/main" id="{F400A2FA-2B8D-45DF-BEE8-A2EF7F9A73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5CA2B0D-9A8F-45D4-A634-8D26BC32EB9F}"/>
              </a:ext>
            </a:extLst>
          </p:cNvPr>
          <p:cNvSpPr>
            <a:spLocks noGrp="1"/>
          </p:cNvSpPr>
          <p:nvPr>
            <p:ph type="sldNum" sz="quarter" idx="12"/>
          </p:nvPr>
        </p:nvSpPr>
        <p:spPr/>
        <p:txBody>
          <a:bodyPr/>
          <a:lstStyle>
            <a:lvl1pPr>
              <a:defRPr/>
            </a:lvl1pPr>
          </a:lstStyle>
          <a:p>
            <a:pPr>
              <a:defRPr/>
            </a:pPr>
            <a:fld id="{2172B9AF-A07D-4821-941A-FBB327E8410C}" type="slidenum">
              <a:rPr lang="en-US"/>
              <a:pPr>
                <a:defRPr/>
              </a:pPr>
              <a:t>‹#›</a:t>
            </a:fld>
            <a:endParaRPr lang="en-US"/>
          </a:p>
        </p:txBody>
      </p:sp>
    </p:spTree>
    <p:extLst>
      <p:ext uri="{BB962C8B-B14F-4D97-AF65-F5344CB8AC3E}">
        <p14:creationId xmlns:p14="http://schemas.microsoft.com/office/powerpoint/2010/main" val="3336128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D899D3D-E6B3-43FA-A582-53820D595EFA}"/>
              </a:ext>
            </a:extLst>
          </p:cNvPr>
          <p:cNvSpPr>
            <a:spLocks noGrp="1"/>
          </p:cNvSpPr>
          <p:nvPr>
            <p:ph type="dt" sz="half" idx="10"/>
          </p:nvPr>
        </p:nvSpPr>
        <p:spPr/>
        <p:txBody>
          <a:bodyPr/>
          <a:lstStyle>
            <a:lvl1pPr>
              <a:defRPr/>
            </a:lvl1pPr>
          </a:lstStyle>
          <a:p>
            <a:pPr>
              <a:defRPr/>
            </a:pPr>
            <a:fld id="{099B5389-F7AC-4EBE-B3CA-4F7124757F77}" type="datetimeFigureOut">
              <a:rPr lang="en-US"/>
              <a:pPr>
                <a:defRPr/>
              </a:pPr>
              <a:t>10/29/2021</a:t>
            </a:fld>
            <a:endParaRPr lang="en-US"/>
          </a:p>
        </p:txBody>
      </p:sp>
      <p:sp>
        <p:nvSpPr>
          <p:cNvPr id="8" name="Footer Placeholder 4">
            <a:extLst>
              <a:ext uri="{FF2B5EF4-FFF2-40B4-BE49-F238E27FC236}">
                <a16:creationId xmlns:a16="http://schemas.microsoft.com/office/drawing/2014/main" id="{BAF4296F-B7C1-49EB-8B1C-E5D2FA279B3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3474077-CF4C-4FCD-9317-335FC2FA8BDC}"/>
              </a:ext>
            </a:extLst>
          </p:cNvPr>
          <p:cNvSpPr>
            <a:spLocks noGrp="1"/>
          </p:cNvSpPr>
          <p:nvPr>
            <p:ph type="sldNum" sz="quarter" idx="12"/>
          </p:nvPr>
        </p:nvSpPr>
        <p:spPr/>
        <p:txBody>
          <a:bodyPr/>
          <a:lstStyle>
            <a:lvl1pPr>
              <a:defRPr/>
            </a:lvl1pPr>
          </a:lstStyle>
          <a:p>
            <a:pPr>
              <a:defRPr/>
            </a:pPr>
            <a:fld id="{73BA0117-CADE-490C-885E-28636E7013E4}" type="slidenum">
              <a:rPr lang="en-US"/>
              <a:pPr>
                <a:defRPr/>
              </a:pPr>
              <a:t>‹#›</a:t>
            </a:fld>
            <a:endParaRPr lang="en-US"/>
          </a:p>
        </p:txBody>
      </p:sp>
    </p:spTree>
    <p:extLst>
      <p:ext uri="{BB962C8B-B14F-4D97-AF65-F5344CB8AC3E}">
        <p14:creationId xmlns:p14="http://schemas.microsoft.com/office/powerpoint/2010/main" val="1068104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CCEB55E-57F0-4584-8AD6-8A4EA5400FF3}"/>
              </a:ext>
            </a:extLst>
          </p:cNvPr>
          <p:cNvSpPr>
            <a:spLocks noGrp="1"/>
          </p:cNvSpPr>
          <p:nvPr>
            <p:ph type="dt" sz="half" idx="10"/>
          </p:nvPr>
        </p:nvSpPr>
        <p:spPr/>
        <p:txBody>
          <a:bodyPr/>
          <a:lstStyle>
            <a:lvl1pPr>
              <a:defRPr/>
            </a:lvl1pPr>
          </a:lstStyle>
          <a:p>
            <a:pPr>
              <a:defRPr/>
            </a:pPr>
            <a:fld id="{90AC5E0D-FC71-4538-9AF2-3793E92CD482}" type="datetimeFigureOut">
              <a:rPr lang="en-US"/>
              <a:pPr>
                <a:defRPr/>
              </a:pPr>
              <a:t>10/29/2021</a:t>
            </a:fld>
            <a:endParaRPr lang="en-US"/>
          </a:p>
        </p:txBody>
      </p:sp>
      <p:sp>
        <p:nvSpPr>
          <p:cNvPr id="4" name="Footer Placeholder 4">
            <a:extLst>
              <a:ext uri="{FF2B5EF4-FFF2-40B4-BE49-F238E27FC236}">
                <a16:creationId xmlns:a16="http://schemas.microsoft.com/office/drawing/2014/main" id="{178D49CE-39CE-41A1-9CC5-B4E4BB071C4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3E1C71F-A92D-433F-863D-AE66179EB2F0}"/>
              </a:ext>
            </a:extLst>
          </p:cNvPr>
          <p:cNvSpPr>
            <a:spLocks noGrp="1"/>
          </p:cNvSpPr>
          <p:nvPr>
            <p:ph type="sldNum" sz="quarter" idx="12"/>
          </p:nvPr>
        </p:nvSpPr>
        <p:spPr/>
        <p:txBody>
          <a:bodyPr/>
          <a:lstStyle>
            <a:lvl1pPr>
              <a:defRPr/>
            </a:lvl1pPr>
          </a:lstStyle>
          <a:p>
            <a:pPr>
              <a:defRPr/>
            </a:pPr>
            <a:fld id="{2C07213B-FCAE-4E92-900D-77D8E2872D17}" type="slidenum">
              <a:rPr lang="en-US"/>
              <a:pPr>
                <a:defRPr/>
              </a:pPr>
              <a:t>‹#›</a:t>
            </a:fld>
            <a:endParaRPr lang="en-US"/>
          </a:p>
        </p:txBody>
      </p:sp>
    </p:spTree>
    <p:extLst>
      <p:ext uri="{BB962C8B-B14F-4D97-AF65-F5344CB8AC3E}">
        <p14:creationId xmlns:p14="http://schemas.microsoft.com/office/powerpoint/2010/main" val="3206135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C104F4D-9695-4B05-8DC6-1C8F345B9A5C}"/>
              </a:ext>
            </a:extLst>
          </p:cNvPr>
          <p:cNvSpPr>
            <a:spLocks noGrp="1"/>
          </p:cNvSpPr>
          <p:nvPr>
            <p:ph type="dt" sz="half" idx="10"/>
          </p:nvPr>
        </p:nvSpPr>
        <p:spPr/>
        <p:txBody>
          <a:bodyPr/>
          <a:lstStyle>
            <a:lvl1pPr>
              <a:defRPr/>
            </a:lvl1pPr>
          </a:lstStyle>
          <a:p>
            <a:pPr>
              <a:defRPr/>
            </a:pPr>
            <a:fld id="{2730B6D8-3317-4EAC-9E0A-E26720F72836}" type="datetimeFigureOut">
              <a:rPr lang="en-US"/>
              <a:pPr>
                <a:defRPr/>
              </a:pPr>
              <a:t>10/29/2021</a:t>
            </a:fld>
            <a:endParaRPr lang="en-US"/>
          </a:p>
        </p:txBody>
      </p:sp>
      <p:sp>
        <p:nvSpPr>
          <p:cNvPr id="3" name="Footer Placeholder 4">
            <a:extLst>
              <a:ext uri="{FF2B5EF4-FFF2-40B4-BE49-F238E27FC236}">
                <a16:creationId xmlns:a16="http://schemas.microsoft.com/office/drawing/2014/main" id="{7C6B2E8F-34C3-4D7A-BD1B-0A2821BD39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7089E6-4552-4ECC-8B43-E09178A8BEEF}"/>
              </a:ext>
            </a:extLst>
          </p:cNvPr>
          <p:cNvSpPr>
            <a:spLocks noGrp="1"/>
          </p:cNvSpPr>
          <p:nvPr>
            <p:ph type="sldNum" sz="quarter" idx="12"/>
          </p:nvPr>
        </p:nvSpPr>
        <p:spPr/>
        <p:txBody>
          <a:bodyPr/>
          <a:lstStyle>
            <a:lvl1pPr>
              <a:defRPr/>
            </a:lvl1pPr>
          </a:lstStyle>
          <a:p>
            <a:pPr>
              <a:defRPr/>
            </a:pPr>
            <a:fld id="{3A618ED6-5AC0-4CBA-8CBD-6A29C2B0EAC1}" type="slidenum">
              <a:rPr lang="en-US"/>
              <a:pPr>
                <a:defRPr/>
              </a:pPr>
              <a:t>‹#›</a:t>
            </a:fld>
            <a:endParaRPr lang="en-US"/>
          </a:p>
        </p:txBody>
      </p:sp>
    </p:spTree>
    <p:extLst>
      <p:ext uri="{BB962C8B-B14F-4D97-AF65-F5344CB8AC3E}">
        <p14:creationId xmlns:p14="http://schemas.microsoft.com/office/powerpoint/2010/main" val="1389297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ACD7E5-FA9C-44B3-954B-6594B75DEA3B}"/>
              </a:ext>
            </a:extLst>
          </p:cNvPr>
          <p:cNvSpPr>
            <a:spLocks noGrp="1"/>
          </p:cNvSpPr>
          <p:nvPr>
            <p:ph type="dt" sz="half" idx="10"/>
          </p:nvPr>
        </p:nvSpPr>
        <p:spPr/>
        <p:txBody>
          <a:bodyPr/>
          <a:lstStyle>
            <a:lvl1pPr>
              <a:defRPr/>
            </a:lvl1pPr>
          </a:lstStyle>
          <a:p>
            <a:pPr>
              <a:defRPr/>
            </a:pPr>
            <a:fld id="{C04A05DF-B7D6-41C2-BCC0-CB285279DD8F}" type="datetimeFigureOut">
              <a:rPr lang="en-US"/>
              <a:pPr>
                <a:defRPr/>
              </a:pPr>
              <a:t>10/29/2021</a:t>
            </a:fld>
            <a:endParaRPr lang="en-US"/>
          </a:p>
        </p:txBody>
      </p:sp>
      <p:sp>
        <p:nvSpPr>
          <p:cNvPr id="6" name="Footer Placeholder 4">
            <a:extLst>
              <a:ext uri="{FF2B5EF4-FFF2-40B4-BE49-F238E27FC236}">
                <a16:creationId xmlns:a16="http://schemas.microsoft.com/office/drawing/2014/main" id="{C4C562B3-24FE-455C-BFCA-E659766D47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BCBB5A-5DC4-4EC7-8AC0-474643AB34CB}"/>
              </a:ext>
            </a:extLst>
          </p:cNvPr>
          <p:cNvSpPr>
            <a:spLocks noGrp="1"/>
          </p:cNvSpPr>
          <p:nvPr>
            <p:ph type="sldNum" sz="quarter" idx="12"/>
          </p:nvPr>
        </p:nvSpPr>
        <p:spPr/>
        <p:txBody>
          <a:bodyPr/>
          <a:lstStyle>
            <a:lvl1pPr>
              <a:defRPr/>
            </a:lvl1pPr>
          </a:lstStyle>
          <a:p>
            <a:pPr>
              <a:defRPr/>
            </a:pPr>
            <a:fld id="{09D418B3-CFBB-4A1A-B244-4FA489AF5AAA}" type="slidenum">
              <a:rPr lang="en-US"/>
              <a:pPr>
                <a:defRPr/>
              </a:pPr>
              <a:t>‹#›</a:t>
            </a:fld>
            <a:endParaRPr lang="en-US"/>
          </a:p>
        </p:txBody>
      </p:sp>
    </p:spTree>
    <p:extLst>
      <p:ext uri="{BB962C8B-B14F-4D97-AF65-F5344CB8AC3E}">
        <p14:creationId xmlns:p14="http://schemas.microsoft.com/office/powerpoint/2010/main" val="3039966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62"/>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2FC5E2-BFEE-44CE-9956-63E20CB90F57}"/>
              </a:ext>
            </a:extLst>
          </p:cNvPr>
          <p:cNvSpPr>
            <a:spLocks noGrp="1"/>
          </p:cNvSpPr>
          <p:nvPr>
            <p:ph type="dt" sz="half" idx="10"/>
          </p:nvPr>
        </p:nvSpPr>
        <p:spPr/>
        <p:txBody>
          <a:bodyPr/>
          <a:lstStyle>
            <a:lvl1pPr>
              <a:defRPr/>
            </a:lvl1pPr>
          </a:lstStyle>
          <a:p>
            <a:pPr>
              <a:defRPr/>
            </a:pPr>
            <a:fld id="{670F5378-DEC7-4FF8-96AB-4904E6AAEEDB}" type="datetimeFigureOut">
              <a:rPr lang="en-US"/>
              <a:pPr>
                <a:defRPr/>
              </a:pPr>
              <a:t>10/29/2021</a:t>
            </a:fld>
            <a:endParaRPr lang="en-US"/>
          </a:p>
        </p:txBody>
      </p:sp>
      <p:sp>
        <p:nvSpPr>
          <p:cNvPr id="6" name="Footer Placeholder 4">
            <a:extLst>
              <a:ext uri="{FF2B5EF4-FFF2-40B4-BE49-F238E27FC236}">
                <a16:creationId xmlns:a16="http://schemas.microsoft.com/office/drawing/2014/main" id="{7EB5AD93-D025-4804-B319-674653CCD7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3BD71E-D1EA-4EF1-8224-912B01333D53}"/>
              </a:ext>
            </a:extLst>
          </p:cNvPr>
          <p:cNvSpPr>
            <a:spLocks noGrp="1"/>
          </p:cNvSpPr>
          <p:nvPr>
            <p:ph type="sldNum" sz="quarter" idx="12"/>
          </p:nvPr>
        </p:nvSpPr>
        <p:spPr/>
        <p:txBody>
          <a:bodyPr/>
          <a:lstStyle>
            <a:lvl1pPr>
              <a:defRPr/>
            </a:lvl1pPr>
          </a:lstStyle>
          <a:p>
            <a:pPr>
              <a:defRPr/>
            </a:pPr>
            <a:fld id="{925137A8-B567-46DE-868B-8B5A859905D4}" type="slidenum">
              <a:rPr lang="en-US"/>
              <a:pPr>
                <a:defRPr/>
              </a:pPr>
              <a:t>‹#›</a:t>
            </a:fld>
            <a:endParaRPr lang="en-US"/>
          </a:p>
        </p:txBody>
      </p:sp>
    </p:spTree>
    <p:extLst>
      <p:ext uri="{BB962C8B-B14F-4D97-AF65-F5344CB8AC3E}">
        <p14:creationId xmlns:p14="http://schemas.microsoft.com/office/powerpoint/2010/main" val="576794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5F81E-BA41-4A98-A2ED-25C50418786F}"/>
              </a:ext>
            </a:extLst>
          </p:cNvPr>
          <p:cNvSpPr>
            <a:spLocks noGrp="1"/>
          </p:cNvSpPr>
          <p:nvPr>
            <p:ph type="dt" sz="half" idx="10"/>
          </p:nvPr>
        </p:nvSpPr>
        <p:spPr/>
        <p:txBody>
          <a:bodyPr/>
          <a:lstStyle>
            <a:lvl1pPr>
              <a:defRPr/>
            </a:lvl1pPr>
          </a:lstStyle>
          <a:p>
            <a:pPr>
              <a:defRPr/>
            </a:pPr>
            <a:fld id="{F31EFD7E-EA28-4E01-8765-316FD5BBD588}" type="datetimeFigureOut">
              <a:rPr lang="en-US"/>
              <a:pPr>
                <a:defRPr/>
              </a:pPr>
              <a:t>10/29/2021</a:t>
            </a:fld>
            <a:endParaRPr lang="en-US"/>
          </a:p>
        </p:txBody>
      </p:sp>
      <p:sp>
        <p:nvSpPr>
          <p:cNvPr id="5" name="Footer Placeholder 4">
            <a:extLst>
              <a:ext uri="{FF2B5EF4-FFF2-40B4-BE49-F238E27FC236}">
                <a16:creationId xmlns:a16="http://schemas.microsoft.com/office/drawing/2014/main" id="{A00E16AD-BEC3-4261-9E01-83869C91DE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3F2D23-491B-4FD5-A2EA-5E3BF1952654}"/>
              </a:ext>
            </a:extLst>
          </p:cNvPr>
          <p:cNvSpPr>
            <a:spLocks noGrp="1"/>
          </p:cNvSpPr>
          <p:nvPr>
            <p:ph type="sldNum" sz="quarter" idx="12"/>
          </p:nvPr>
        </p:nvSpPr>
        <p:spPr/>
        <p:txBody>
          <a:bodyPr/>
          <a:lstStyle>
            <a:lvl1pPr>
              <a:defRPr/>
            </a:lvl1pPr>
          </a:lstStyle>
          <a:p>
            <a:pPr>
              <a:defRPr/>
            </a:pPr>
            <a:fld id="{A92C24EC-D8B7-4D68-ACE7-2CE3C57A0642}" type="slidenum">
              <a:rPr lang="en-US"/>
              <a:pPr>
                <a:defRPr/>
              </a:pPr>
              <a:t>‹#›</a:t>
            </a:fld>
            <a:endParaRPr lang="en-US"/>
          </a:p>
        </p:txBody>
      </p:sp>
    </p:spTree>
    <p:extLst>
      <p:ext uri="{BB962C8B-B14F-4D97-AF65-F5344CB8AC3E}">
        <p14:creationId xmlns:p14="http://schemas.microsoft.com/office/powerpoint/2010/main" val="2524263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D1CBB-99BC-455A-82AC-9DD8CD0DB6F3}"/>
              </a:ext>
            </a:extLst>
          </p:cNvPr>
          <p:cNvSpPr>
            <a:spLocks noGrp="1"/>
          </p:cNvSpPr>
          <p:nvPr>
            <p:ph type="dt" sz="half" idx="10"/>
          </p:nvPr>
        </p:nvSpPr>
        <p:spPr/>
        <p:txBody>
          <a:bodyPr/>
          <a:lstStyle>
            <a:lvl1pPr>
              <a:defRPr/>
            </a:lvl1pPr>
          </a:lstStyle>
          <a:p>
            <a:pPr>
              <a:defRPr/>
            </a:pPr>
            <a:fld id="{214A818C-1418-407F-BDF2-60D8590C6DAB}" type="datetimeFigureOut">
              <a:rPr lang="en-US"/>
              <a:pPr>
                <a:defRPr/>
              </a:pPr>
              <a:t>10/29/2021</a:t>
            </a:fld>
            <a:endParaRPr lang="en-US"/>
          </a:p>
        </p:txBody>
      </p:sp>
      <p:sp>
        <p:nvSpPr>
          <p:cNvPr id="5" name="Footer Placeholder 4">
            <a:extLst>
              <a:ext uri="{FF2B5EF4-FFF2-40B4-BE49-F238E27FC236}">
                <a16:creationId xmlns:a16="http://schemas.microsoft.com/office/drawing/2014/main" id="{2ACA9AE9-CD3C-4117-AEF5-76D5E9A396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FBD91A-243F-4F47-AB77-BDCCAF3F04FB}"/>
              </a:ext>
            </a:extLst>
          </p:cNvPr>
          <p:cNvSpPr>
            <a:spLocks noGrp="1"/>
          </p:cNvSpPr>
          <p:nvPr>
            <p:ph type="sldNum" sz="quarter" idx="12"/>
          </p:nvPr>
        </p:nvSpPr>
        <p:spPr/>
        <p:txBody>
          <a:bodyPr/>
          <a:lstStyle>
            <a:lvl1pPr>
              <a:defRPr/>
            </a:lvl1pPr>
          </a:lstStyle>
          <a:p>
            <a:pPr>
              <a:defRPr/>
            </a:pPr>
            <a:fld id="{09F2BF1F-E36C-49D4-BB9E-5CBB0FCDC119}" type="slidenum">
              <a:rPr lang="en-US"/>
              <a:pPr>
                <a:defRPr/>
              </a:pPr>
              <a:t>‹#›</a:t>
            </a:fld>
            <a:endParaRPr lang="en-US"/>
          </a:p>
        </p:txBody>
      </p:sp>
    </p:spTree>
    <p:extLst>
      <p:ext uri="{BB962C8B-B14F-4D97-AF65-F5344CB8AC3E}">
        <p14:creationId xmlns:p14="http://schemas.microsoft.com/office/powerpoint/2010/main" val="2129682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4FEF182-81A1-4188-961C-D69892536A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68694B-6430-4BA8-AB1F-A6AB6C8C50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AABDB8-B3D7-4AD1-8ED6-6A14F2A735E6}"/>
              </a:ext>
            </a:extLst>
          </p:cNvPr>
          <p:cNvSpPr>
            <a:spLocks noGrp="1" noChangeArrowheads="1"/>
          </p:cNvSpPr>
          <p:nvPr>
            <p:ph type="sldNum" sz="quarter" idx="12"/>
          </p:nvPr>
        </p:nvSpPr>
        <p:spPr>
          <a:ln/>
        </p:spPr>
        <p:txBody>
          <a:bodyPr/>
          <a:lstStyle>
            <a:lvl1pPr>
              <a:defRPr/>
            </a:lvl1pPr>
          </a:lstStyle>
          <a:p>
            <a:pPr>
              <a:defRPr/>
            </a:pPr>
            <a:fld id="{BFF36AF9-D124-4244-85CF-613F2B013F20}" type="slidenum">
              <a:rPr lang="en-US" altLang="en-US"/>
              <a:pPr>
                <a:defRPr/>
              </a:pPr>
              <a:t>‹#›</a:t>
            </a:fld>
            <a:endParaRPr lang="en-US" altLang="en-US"/>
          </a:p>
        </p:txBody>
      </p:sp>
    </p:spTree>
    <p:extLst>
      <p:ext uri="{BB962C8B-B14F-4D97-AF65-F5344CB8AC3E}">
        <p14:creationId xmlns:p14="http://schemas.microsoft.com/office/powerpoint/2010/main" val="2417311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344C95-1C3D-4EA1-B882-0D1F58B6AD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BB9C06-D347-4673-A1F9-ACACE6D809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50F849-1134-41A1-B9B6-F46E66095646}"/>
              </a:ext>
            </a:extLst>
          </p:cNvPr>
          <p:cNvSpPr>
            <a:spLocks noGrp="1" noChangeArrowheads="1"/>
          </p:cNvSpPr>
          <p:nvPr>
            <p:ph type="sldNum" sz="quarter" idx="12"/>
          </p:nvPr>
        </p:nvSpPr>
        <p:spPr>
          <a:ln/>
        </p:spPr>
        <p:txBody>
          <a:bodyPr/>
          <a:lstStyle>
            <a:lvl1pPr>
              <a:defRPr/>
            </a:lvl1pPr>
          </a:lstStyle>
          <a:p>
            <a:pPr>
              <a:defRPr/>
            </a:pPr>
            <a:fld id="{5456A424-BC10-47AD-BBFE-33E615F1D00B}" type="slidenum">
              <a:rPr lang="en-US" altLang="en-US"/>
              <a:pPr>
                <a:defRPr/>
              </a:pPr>
              <a:t>‹#›</a:t>
            </a:fld>
            <a:endParaRPr lang="en-US" altLang="en-US"/>
          </a:p>
        </p:txBody>
      </p:sp>
    </p:spTree>
    <p:extLst>
      <p:ext uri="{BB962C8B-B14F-4D97-AF65-F5344CB8AC3E}">
        <p14:creationId xmlns:p14="http://schemas.microsoft.com/office/powerpoint/2010/main" val="236386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81C0-64F5-454C-8844-D6D3BCC6CA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B7B562-2561-4C5D-9D9D-B37BA9A49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117CA-BDE1-46C3-A2DC-6A05ED42EB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DE3C22-8317-4372-B7A1-388F802AD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E0AB46-DBF4-4880-AA74-EF5DE918A6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EC166A-81D1-4DC3-A012-371B8F091F39}"/>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8" name="Footer Placeholder 7">
            <a:extLst>
              <a:ext uri="{FF2B5EF4-FFF2-40B4-BE49-F238E27FC236}">
                <a16:creationId xmlns:a16="http://schemas.microsoft.com/office/drawing/2014/main" id="{9ECD00F4-ED82-4EDE-ABE3-95DB7D5DA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F054D5-B152-4BAE-822E-68450C9A9316}"/>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3283299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6C6F0E6-7122-48A6-9076-82AAE1BEF6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1CF64C-3B77-4B6B-BE53-23EF1CE939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69430C-9361-41F5-84F2-B1175B48C547}"/>
              </a:ext>
            </a:extLst>
          </p:cNvPr>
          <p:cNvSpPr>
            <a:spLocks noGrp="1" noChangeArrowheads="1"/>
          </p:cNvSpPr>
          <p:nvPr>
            <p:ph type="sldNum" sz="quarter" idx="12"/>
          </p:nvPr>
        </p:nvSpPr>
        <p:spPr>
          <a:ln/>
        </p:spPr>
        <p:txBody>
          <a:bodyPr/>
          <a:lstStyle>
            <a:lvl1pPr>
              <a:defRPr/>
            </a:lvl1pPr>
          </a:lstStyle>
          <a:p>
            <a:pPr>
              <a:defRPr/>
            </a:pPr>
            <a:fld id="{21E2C658-5F55-4BDD-943F-413C884E61FE}" type="slidenum">
              <a:rPr lang="en-US" altLang="en-US"/>
              <a:pPr>
                <a:defRPr/>
              </a:pPr>
              <a:t>‹#›</a:t>
            </a:fld>
            <a:endParaRPr lang="en-US" altLang="en-US"/>
          </a:p>
        </p:txBody>
      </p:sp>
    </p:spTree>
    <p:extLst>
      <p:ext uri="{BB962C8B-B14F-4D97-AF65-F5344CB8AC3E}">
        <p14:creationId xmlns:p14="http://schemas.microsoft.com/office/powerpoint/2010/main" val="1551138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30A736C-5FB1-43A9-8750-6347F7CB9E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8FEC98-B50A-4343-9B36-88589A8CED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401461-617B-48B6-9BCC-C2156EB70E85}"/>
              </a:ext>
            </a:extLst>
          </p:cNvPr>
          <p:cNvSpPr>
            <a:spLocks noGrp="1" noChangeArrowheads="1"/>
          </p:cNvSpPr>
          <p:nvPr>
            <p:ph type="sldNum" sz="quarter" idx="12"/>
          </p:nvPr>
        </p:nvSpPr>
        <p:spPr>
          <a:ln/>
        </p:spPr>
        <p:txBody>
          <a:bodyPr/>
          <a:lstStyle>
            <a:lvl1pPr>
              <a:defRPr/>
            </a:lvl1pPr>
          </a:lstStyle>
          <a:p>
            <a:pPr>
              <a:defRPr/>
            </a:pPr>
            <a:fld id="{92CBE292-3447-4E7B-8F3C-07BDF1644C79}" type="slidenum">
              <a:rPr lang="en-US" altLang="en-US"/>
              <a:pPr>
                <a:defRPr/>
              </a:pPr>
              <a:t>‹#›</a:t>
            </a:fld>
            <a:endParaRPr lang="en-US" altLang="en-US"/>
          </a:p>
        </p:txBody>
      </p:sp>
    </p:spTree>
    <p:extLst>
      <p:ext uri="{BB962C8B-B14F-4D97-AF65-F5344CB8AC3E}">
        <p14:creationId xmlns:p14="http://schemas.microsoft.com/office/powerpoint/2010/main" val="909165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4A2322-15B1-41D5-B3CC-B5A5989C788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E039A15-4D51-403E-938B-4516A3A39C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2CDD9A2-C05E-42B4-8E4F-4B730144BE85}"/>
              </a:ext>
            </a:extLst>
          </p:cNvPr>
          <p:cNvSpPr>
            <a:spLocks noGrp="1" noChangeArrowheads="1"/>
          </p:cNvSpPr>
          <p:nvPr>
            <p:ph type="sldNum" sz="quarter" idx="12"/>
          </p:nvPr>
        </p:nvSpPr>
        <p:spPr>
          <a:ln/>
        </p:spPr>
        <p:txBody>
          <a:bodyPr/>
          <a:lstStyle>
            <a:lvl1pPr>
              <a:defRPr/>
            </a:lvl1pPr>
          </a:lstStyle>
          <a:p>
            <a:pPr>
              <a:defRPr/>
            </a:pPr>
            <a:fld id="{E3536BC2-EAD6-4C2E-8664-B384687CEA16}" type="slidenum">
              <a:rPr lang="en-US" altLang="en-US"/>
              <a:pPr>
                <a:defRPr/>
              </a:pPr>
              <a:t>‹#›</a:t>
            </a:fld>
            <a:endParaRPr lang="en-US" altLang="en-US"/>
          </a:p>
        </p:txBody>
      </p:sp>
    </p:spTree>
    <p:extLst>
      <p:ext uri="{BB962C8B-B14F-4D97-AF65-F5344CB8AC3E}">
        <p14:creationId xmlns:p14="http://schemas.microsoft.com/office/powerpoint/2010/main" val="4997638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8E4B606-D846-4851-8D01-630CFD8111E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4FB655B-2650-49B1-AA4F-5DA14FF0D2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70FEF4C-F3D7-4ECC-8B06-6102927AEA76}"/>
              </a:ext>
            </a:extLst>
          </p:cNvPr>
          <p:cNvSpPr>
            <a:spLocks noGrp="1" noChangeArrowheads="1"/>
          </p:cNvSpPr>
          <p:nvPr>
            <p:ph type="sldNum" sz="quarter" idx="12"/>
          </p:nvPr>
        </p:nvSpPr>
        <p:spPr>
          <a:ln/>
        </p:spPr>
        <p:txBody>
          <a:bodyPr/>
          <a:lstStyle>
            <a:lvl1pPr>
              <a:defRPr/>
            </a:lvl1pPr>
          </a:lstStyle>
          <a:p>
            <a:pPr>
              <a:defRPr/>
            </a:pPr>
            <a:fld id="{C6794B14-F841-44CD-AF55-D112400688FB}" type="slidenum">
              <a:rPr lang="en-US" altLang="en-US"/>
              <a:pPr>
                <a:defRPr/>
              </a:pPr>
              <a:t>‹#›</a:t>
            </a:fld>
            <a:endParaRPr lang="en-US" altLang="en-US"/>
          </a:p>
        </p:txBody>
      </p:sp>
    </p:spTree>
    <p:extLst>
      <p:ext uri="{BB962C8B-B14F-4D97-AF65-F5344CB8AC3E}">
        <p14:creationId xmlns:p14="http://schemas.microsoft.com/office/powerpoint/2010/main" val="1786525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38F69F-C88A-4D03-9FF1-64F80BA48A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FCC1F44-6C70-4247-AD7A-AC01D4BDB2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4CC0557-7186-44C3-A81E-03C86E142F72}"/>
              </a:ext>
            </a:extLst>
          </p:cNvPr>
          <p:cNvSpPr>
            <a:spLocks noGrp="1" noChangeArrowheads="1"/>
          </p:cNvSpPr>
          <p:nvPr>
            <p:ph type="sldNum" sz="quarter" idx="12"/>
          </p:nvPr>
        </p:nvSpPr>
        <p:spPr>
          <a:ln/>
        </p:spPr>
        <p:txBody>
          <a:bodyPr/>
          <a:lstStyle>
            <a:lvl1pPr>
              <a:defRPr/>
            </a:lvl1pPr>
          </a:lstStyle>
          <a:p>
            <a:pPr>
              <a:defRPr/>
            </a:pPr>
            <a:fld id="{443B91AA-EBFC-4FC6-B808-F529637F03B3}" type="slidenum">
              <a:rPr lang="en-US" altLang="en-US"/>
              <a:pPr>
                <a:defRPr/>
              </a:pPr>
              <a:t>‹#›</a:t>
            </a:fld>
            <a:endParaRPr lang="en-US" altLang="en-US"/>
          </a:p>
        </p:txBody>
      </p:sp>
    </p:spTree>
    <p:extLst>
      <p:ext uri="{BB962C8B-B14F-4D97-AF65-F5344CB8AC3E}">
        <p14:creationId xmlns:p14="http://schemas.microsoft.com/office/powerpoint/2010/main" val="488545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905DBF-15A1-460C-960E-21B4716C769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5BCAE6-729A-4602-B538-A15D62DB37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E688F2-BF40-49D7-8170-B99129EDA284}"/>
              </a:ext>
            </a:extLst>
          </p:cNvPr>
          <p:cNvSpPr>
            <a:spLocks noGrp="1" noChangeArrowheads="1"/>
          </p:cNvSpPr>
          <p:nvPr>
            <p:ph type="sldNum" sz="quarter" idx="12"/>
          </p:nvPr>
        </p:nvSpPr>
        <p:spPr>
          <a:ln/>
        </p:spPr>
        <p:txBody>
          <a:bodyPr/>
          <a:lstStyle>
            <a:lvl1pPr>
              <a:defRPr/>
            </a:lvl1pPr>
          </a:lstStyle>
          <a:p>
            <a:pPr>
              <a:defRPr/>
            </a:pPr>
            <a:fld id="{FA56F0B5-D5C8-4F80-AD20-C0F8EA502680}" type="slidenum">
              <a:rPr lang="en-US" altLang="en-US"/>
              <a:pPr>
                <a:defRPr/>
              </a:pPr>
              <a:t>‹#›</a:t>
            </a:fld>
            <a:endParaRPr lang="en-US" altLang="en-US"/>
          </a:p>
        </p:txBody>
      </p:sp>
    </p:spTree>
    <p:extLst>
      <p:ext uri="{BB962C8B-B14F-4D97-AF65-F5344CB8AC3E}">
        <p14:creationId xmlns:p14="http://schemas.microsoft.com/office/powerpoint/2010/main" val="36584227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1BED1E5-7744-495C-8B96-C924886311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1B6D526-8B24-4E2A-BD58-D94171B4B8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3AE063-649F-469C-B638-46CDFEFFA1AF}"/>
              </a:ext>
            </a:extLst>
          </p:cNvPr>
          <p:cNvSpPr>
            <a:spLocks noGrp="1" noChangeArrowheads="1"/>
          </p:cNvSpPr>
          <p:nvPr>
            <p:ph type="sldNum" sz="quarter" idx="12"/>
          </p:nvPr>
        </p:nvSpPr>
        <p:spPr>
          <a:ln/>
        </p:spPr>
        <p:txBody>
          <a:bodyPr/>
          <a:lstStyle>
            <a:lvl1pPr>
              <a:defRPr/>
            </a:lvl1pPr>
          </a:lstStyle>
          <a:p>
            <a:pPr>
              <a:defRPr/>
            </a:pPr>
            <a:fld id="{2776E730-9C5A-4EBB-A99E-70FE68E56FE7}" type="slidenum">
              <a:rPr lang="en-US" altLang="en-US"/>
              <a:pPr>
                <a:defRPr/>
              </a:pPr>
              <a:t>‹#›</a:t>
            </a:fld>
            <a:endParaRPr lang="en-US" altLang="en-US"/>
          </a:p>
        </p:txBody>
      </p:sp>
    </p:spTree>
    <p:extLst>
      <p:ext uri="{BB962C8B-B14F-4D97-AF65-F5344CB8AC3E}">
        <p14:creationId xmlns:p14="http://schemas.microsoft.com/office/powerpoint/2010/main" val="2072600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5AC552-9A3E-4FC7-BB16-DE4EE037F5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0D44E2-4E73-47A1-B596-37556E0DD2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EF12B2-82B0-43A8-944C-0B410FE1CDD3}"/>
              </a:ext>
            </a:extLst>
          </p:cNvPr>
          <p:cNvSpPr>
            <a:spLocks noGrp="1" noChangeArrowheads="1"/>
          </p:cNvSpPr>
          <p:nvPr>
            <p:ph type="sldNum" sz="quarter" idx="12"/>
          </p:nvPr>
        </p:nvSpPr>
        <p:spPr>
          <a:ln/>
        </p:spPr>
        <p:txBody>
          <a:bodyPr/>
          <a:lstStyle>
            <a:lvl1pPr>
              <a:defRPr/>
            </a:lvl1pPr>
          </a:lstStyle>
          <a:p>
            <a:pPr>
              <a:defRPr/>
            </a:pPr>
            <a:fld id="{8EADCA1E-F4C7-427A-BDAC-739FCAC6CD0A}" type="slidenum">
              <a:rPr lang="en-US" altLang="en-US"/>
              <a:pPr>
                <a:defRPr/>
              </a:pPr>
              <a:t>‹#›</a:t>
            </a:fld>
            <a:endParaRPr lang="en-US" altLang="en-US"/>
          </a:p>
        </p:txBody>
      </p:sp>
    </p:spTree>
    <p:extLst>
      <p:ext uri="{BB962C8B-B14F-4D97-AF65-F5344CB8AC3E}">
        <p14:creationId xmlns:p14="http://schemas.microsoft.com/office/powerpoint/2010/main" val="3052714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545556-864C-46C7-B65E-F2427809C7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4BA40D-A7DC-4046-8C72-4F73F5422C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41BED2-10CF-4346-9638-3A9257051C79}"/>
              </a:ext>
            </a:extLst>
          </p:cNvPr>
          <p:cNvSpPr>
            <a:spLocks noGrp="1" noChangeArrowheads="1"/>
          </p:cNvSpPr>
          <p:nvPr>
            <p:ph type="sldNum" sz="quarter" idx="12"/>
          </p:nvPr>
        </p:nvSpPr>
        <p:spPr>
          <a:ln/>
        </p:spPr>
        <p:txBody>
          <a:bodyPr/>
          <a:lstStyle>
            <a:lvl1pPr>
              <a:defRPr/>
            </a:lvl1pPr>
          </a:lstStyle>
          <a:p>
            <a:pPr>
              <a:defRPr/>
            </a:pPr>
            <a:fld id="{2AE078EA-60ED-4C4F-89EB-F659F62F0E4E}" type="slidenum">
              <a:rPr lang="en-US" altLang="en-US"/>
              <a:pPr>
                <a:defRPr/>
              </a:pPr>
              <a:t>‹#›</a:t>
            </a:fld>
            <a:endParaRPr lang="en-US" altLang="en-US"/>
          </a:p>
        </p:txBody>
      </p:sp>
    </p:spTree>
    <p:extLst>
      <p:ext uri="{BB962C8B-B14F-4D97-AF65-F5344CB8AC3E}">
        <p14:creationId xmlns:p14="http://schemas.microsoft.com/office/powerpoint/2010/main" val="66997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7113-97D0-4E19-A58F-F8159B75B8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33C772-F140-484E-9F01-CC6F69F89544}"/>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4" name="Footer Placeholder 3">
            <a:extLst>
              <a:ext uri="{FF2B5EF4-FFF2-40B4-BE49-F238E27FC236}">
                <a16:creationId xmlns:a16="http://schemas.microsoft.com/office/drawing/2014/main" id="{AB5304A9-4A3D-40EF-A72C-BBC2B06F9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2139D7-F39A-4F8F-A902-473F144F7B41}"/>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176720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2CD377-C52F-4513-969E-8EA5C3433211}"/>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3" name="Footer Placeholder 2">
            <a:extLst>
              <a:ext uri="{FF2B5EF4-FFF2-40B4-BE49-F238E27FC236}">
                <a16:creationId xmlns:a16="http://schemas.microsoft.com/office/drawing/2014/main" id="{99017F5F-D245-41EB-9051-1BE56AC351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14F458-6A95-4646-BB99-B0B9111E3CC3}"/>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80767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8106-4CAA-4A9E-AFCF-083033284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F04D14-0F18-4466-8EB9-7CE85A4F26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CE890B-34C2-4393-BA9D-F3C9035F97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35384-718C-45B6-9D49-6841F42B52A0}"/>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6" name="Footer Placeholder 5">
            <a:extLst>
              <a:ext uri="{FF2B5EF4-FFF2-40B4-BE49-F238E27FC236}">
                <a16:creationId xmlns:a16="http://schemas.microsoft.com/office/drawing/2014/main" id="{1A1FE9FC-A0A2-4B4F-8BA7-0FC2DBD20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C6DBD-6E8D-4DDF-B886-3D6E277C295C}"/>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278281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5145-8BDE-418E-9DD3-CBA0FF3CD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6B734-2536-4304-B210-130543758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3FC41B-01ED-4B4E-8674-82FABB37B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60AAF-30C7-41EF-99E4-DDB6007EA1A4}"/>
              </a:ext>
            </a:extLst>
          </p:cNvPr>
          <p:cNvSpPr>
            <a:spLocks noGrp="1"/>
          </p:cNvSpPr>
          <p:nvPr>
            <p:ph type="dt" sz="half" idx="10"/>
          </p:nvPr>
        </p:nvSpPr>
        <p:spPr/>
        <p:txBody>
          <a:bodyPr/>
          <a:lstStyle/>
          <a:p>
            <a:fld id="{5478A249-0881-4402-8EDF-D0C96A2F7BD6}" type="datetimeFigureOut">
              <a:rPr lang="en-US" smtClean="0"/>
              <a:t>10/29/2021</a:t>
            </a:fld>
            <a:endParaRPr lang="en-US"/>
          </a:p>
        </p:txBody>
      </p:sp>
      <p:sp>
        <p:nvSpPr>
          <p:cNvPr id="6" name="Footer Placeholder 5">
            <a:extLst>
              <a:ext uri="{FF2B5EF4-FFF2-40B4-BE49-F238E27FC236}">
                <a16:creationId xmlns:a16="http://schemas.microsoft.com/office/drawing/2014/main" id="{A46E3EB6-8EB0-48FB-AC79-68548484F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C7101-1270-4B09-9838-949C68E721FA}"/>
              </a:ext>
            </a:extLst>
          </p:cNvPr>
          <p:cNvSpPr>
            <a:spLocks noGrp="1"/>
          </p:cNvSpPr>
          <p:nvPr>
            <p:ph type="sldNum" sz="quarter" idx="12"/>
          </p:nvPr>
        </p:nvSpPr>
        <p:spPr/>
        <p:txBody>
          <a:bodyPr/>
          <a:lstStyle/>
          <a:p>
            <a:fld id="{440DD952-2022-4045-B448-009501A686B8}" type="slidenum">
              <a:rPr lang="en-US" smtClean="0"/>
              <a:t>‹#›</a:t>
            </a:fld>
            <a:endParaRPr lang="en-US"/>
          </a:p>
        </p:txBody>
      </p:sp>
    </p:spTree>
    <p:extLst>
      <p:ext uri="{BB962C8B-B14F-4D97-AF65-F5344CB8AC3E}">
        <p14:creationId xmlns:p14="http://schemas.microsoft.com/office/powerpoint/2010/main" val="203213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C8926-DB8A-467A-B985-CB51D30C9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101047-9E87-4310-88C8-B56C23FCF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A6347-647F-437C-B5AC-FA56EEADA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8A249-0881-4402-8EDF-D0C96A2F7BD6}" type="datetimeFigureOut">
              <a:rPr lang="en-US" smtClean="0"/>
              <a:t>10/29/2021</a:t>
            </a:fld>
            <a:endParaRPr lang="en-US"/>
          </a:p>
        </p:txBody>
      </p:sp>
      <p:sp>
        <p:nvSpPr>
          <p:cNvPr id="5" name="Footer Placeholder 4">
            <a:extLst>
              <a:ext uri="{FF2B5EF4-FFF2-40B4-BE49-F238E27FC236}">
                <a16:creationId xmlns:a16="http://schemas.microsoft.com/office/drawing/2014/main" id="{DAF77838-F352-4C8B-91BD-ABCC6ACBA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15475-46A2-4D51-ABE9-3CD30398F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DD952-2022-4045-B448-009501A686B8}" type="slidenum">
              <a:rPr lang="en-US" smtClean="0"/>
              <a:t>‹#›</a:t>
            </a:fld>
            <a:endParaRPr lang="en-US"/>
          </a:p>
        </p:txBody>
      </p:sp>
    </p:spTree>
    <p:extLst>
      <p:ext uri="{BB962C8B-B14F-4D97-AF65-F5344CB8AC3E}">
        <p14:creationId xmlns:p14="http://schemas.microsoft.com/office/powerpoint/2010/main" val="1803430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pPr>
            <a:fld id="{C8B49EA0-5D56-45DE-BAD5-C2DADE5C276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44553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27B0-1E9D-42D7-8002-D565E5E465A7}" type="datetimeFigureOut">
              <a:rPr lang="zh-CN" altLang="en-US" smtClean="0"/>
              <a:t>2021/10/29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F81B1-D4C0-4CFE-8E4B-8D75BF4F38F2}" type="slidenum">
              <a:rPr lang="zh-CN" altLang="en-US" smtClean="0"/>
              <a:t>‹#›</a:t>
            </a:fld>
            <a:endParaRPr lang="zh-CN" altLang="en-US"/>
          </a:p>
        </p:txBody>
      </p:sp>
    </p:spTree>
    <p:extLst>
      <p:ext uri="{BB962C8B-B14F-4D97-AF65-F5344CB8AC3E}">
        <p14:creationId xmlns:p14="http://schemas.microsoft.com/office/powerpoint/2010/main" val="18893412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7C209-0121-47D1-BE37-E56E865B07D9}" type="datetimeFigureOut">
              <a:rPr lang="en-US" smtClean="0"/>
              <a:t>10/29/2021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3E322-9ADC-4694-AF55-F3436ADDCC02}" type="slidenum">
              <a:rPr lang="en-US" smtClean="0"/>
              <a:t>‹#›</a:t>
            </a:fld>
            <a:endParaRPr lang="en-US"/>
          </a:p>
        </p:txBody>
      </p:sp>
    </p:spTree>
    <p:extLst>
      <p:ext uri="{BB962C8B-B14F-4D97-AF65-F5344CB8AC3E}">
        <p14:creationId xmlns:p14="http://schemas.microsoft.com/office/powerpoint/2010/main" val="4386582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A155E0EE-70C6-4D47-B43C-B2FECCEF962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099" name="Text Placeholder 2">
            <a:extLst>
              <a:ext uri="{FF2B5EF4-FFF2-40B4-BE49-F238E27FC236}">
                <a16:creationId xmlns:a16="http://schemas.microsoft.com/office/drawing/2014/main" id="{3A9BB102-1A65-45FB-8760-D88FC8561E7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8F07FF31-FE62-40C3-B2D8-12C72C071BF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B9757AB3-560C-4A98-96C4-B38C70778159}" type="datetimeFigureOut">
              <a:rPr lang="en-US"/>
              <a:pPr>
                <a:defRPr/>
              </a:pPr>
              <a:t>10/29/2021</a:t>
            </a:fld>
            <a:endParaRPr lang="en-US"/>
          </a:p>
        </p:txBody>
      </p:sp>
      <p:sp>
        <p:nvSpPr>
          <p:cNvPr id="5" name="Footer Placeholder 4">
            <a:extLst>
              <a:ext uri="{FF2B5EF4-FFF2-40B4-BE49-F238E27FC236}">
                <a16:creationId xmlns:a16="http://schemas.microsoft.com/office/drawing/2014/main" id="{596F94D7-3D67-4DFC-8E9E-E928DC807A9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A0E31EDF-4B23-4A3B-A97C-607E64828B1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9214492F-DDE6-49C6-AEFE-7B14F336E650}" type="slidenum">
              <a:rPr lang="en-US"/>
              <a:pPr>
                <a:defRPr/>
              </a:pPr>
              <a:t>‹#›</a:t>
            </a:fld>
            <a:endParaRPr lang="en-US"/>
          </a:p>
        </p:txBody>
      </p:sp>
    </p:spTree>
    <p:extLst>
      <p:ext uri="{BB962C8B-B14F-4D97-AF65-F5344CB8AC3E}">
        <p14:creationId xmlns:p14="http://schemas.microsoft.com/office/powerpoint/2010/main" val="21033900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6FACF6-0FB9-433A-B371-CB90E0767D1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29CB750-F58D-48F5-B2CE-FA28B33EE81A}"/>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1712F70-C300-453A-B6BE-BCF3A6486B6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B250A793-A141-4E8E-AD08-1F72E36567B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CA4304F0-AAD5-452E-AD89-43F383D11605}"/>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177F595-D7DE-4871-BFF8-9AA3B2C6A04E}" type="slidenum">
              <a:rPr lang="en-US" altLang="en-US"/>
              <a:pPr>
                <a:defRPr/>
              </a:pPr>
              <a:t>‹#›</a:t>
            </a:fld>
            <a:endParaRPr lang="en-US" altLang="en-US"/>
          </a:p>
        </p:txBody>
      </p:sp>
    </p:spTree>
    <p:extLst>
      <p:ext uri="{BB962C8B-B14F-4D97-AF65-F5344CB8AC3E}">
        <p14:creationId xmlns:p14="http://schemas.microsoft.com/office/powerpoint/2010/main" val="19514315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3.pn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7.xml"/><Relationship Id="rId1" Type="http://schemas.openxmlformats.org/officeDocument/2006/relationships/tags" Target="../tags/tag9.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3.xml"/><Relationship Id="rId1" Type="http://schemas.openxmlformats.org/officeDocument/2006/relationships/tags" Target="../tags/tag1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3.xml"/><Relationship Id="rId1" Type="http://schemas.openxmlformats.org/officeDocument/2006/relationships/tags" Target="../tags/tag1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7.xml"/><Relationship Id="rId1" Type="http://schemas.openxmlformats.org/officeDocument/2006/relationships/tags" Target="../tags/tag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2.xml"/><Relationship Id="rId7" Type="http://schemas.openxmlformats.org/officeDocument/2006/relationships/image" Target="../media/image11.jpe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jpg"/><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1165863"/>
            <a:ext cx="12192000" cy="188758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6600" b="1" dirty="0">
                <a:solidFill>
                  <a:prstClr val="black"/>
                </a:solidFill>
                <a:latin typeface="Times New Roman" panose="02020603050405020304" pitchFamily="18" charset="0"/>
                <a:cs typeface="Times New Roman" panose="02020603050405020304" pitchFamily="18" charset="0"/>
              </a:rPr>
              <a:t>TẬP LÀM VĂN</a:t>
            </a: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0" y="6096000"/>
            <a:ext cx="609600" cy="609600"/>
          </a:xfrm>
          <a:prstGeom prst="rect">
            <a:avLst/>
          </a:prstGeom>
        </p:spPr>
      </p:pic>
      <p:sp>
        <p:nvSpPr>
          <p:cNvPr id="8" name="Rectangle 7"/>
          <p:cNvSpPr/>
          <p:nvPr/>
        </p:nvSpPr>
        <p:spPr>
          <a:xfrm>
            <a:off x="-152400" y="2128159"/>
            <a:ext cx="12192000" cy="26071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6600" b="1" dirty="0" err="1">
                <a:solidFill>
                  <a:srgbClr val="FF0000"/>
                </a:solidFill>
                <a:latin typeface="Times New Roman" panose="02020603050405020304" pitchFamily="18" charset="0"/>
                <a:cs typeface="Times New Roman" panose="02020603050405020304" pitchFamily="18" charset="0"/>
              </a:rPr>
              <a:t>Kể</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về</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người</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hàng</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xóm</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5562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subTnLst>
                                    <p:audio>
                                      <p:cMediaNode vol="0" mute="1">
                                        <p:cTn display="0" masterRel="sameClick">
                                          <p:stCondLst>
                                            <p:cond evt="begin" delay="0">
                                              <p:tn val="9"/>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6000" r="-5000" b="-7000"/>
          </a:stretch>
        </a:blipFill>
        <a:effectLst/>
      </p:bgPr>
    </p:bg>
    <p:spTree>
      <p:nvGrpSpPr>
        <p:cNvPr id="1" name=""/>
        <p:cNvGrpSpPr/>
        <p:nvPr/>
      </p:nvGrpSpPr>
      <p:grpSpPr>
        <a:xfrm>
          <a:off x="0" y="0"/>
          <a:ext cx="0" cy="0"/>
          <a:chOff x="0" y="0"/>
          <a:chExt cx="0" cy="0"/>
        </a:xfrm>
      </p:grpSpPr>
      <p:sp>
        <p:nvSpPr>
          <p:cNvPr id="4" name="Rectangle 3"/>
          <p:cNvSpPr/>
          <p:nvPr/>
        </p:nvSpPr>
        <p:spPr>
          <a:xfrm>
            <a:off x="0" y="64129"/>
            <a:ext cx="11226017" cy="11564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Ngoại hình của người đó như thế nào?</a:t>
            </a:r>
          </a:p>
        </p:txBody>
      </p:sp>
      <p:sp>
        <p:nvSpPr>
          <p:cNvPr id="7" name="Rectangle 6">
            <a:extLst>
              <a:ext uri="{FF2B5EF4-FFF2-40B4-BE49-F238E27FC236}">
                <a16:creationId xmlns:a16="http://schemas.microsoft.com/office/drawing/2014/main" id="{3FC719F0-CF41-4B85-B48B-95459BC33EB2}"/>
              </a:ext>
            </a:extLst>
          </p:cNvPr>
          <p:cNvSpPr/>
          <p:nvPr/>
        </p:nvSpPr>
        <p:spPr>
          <a:xfrm>
            <a:off x="221013" y="4356523"/>
            <a:ext cx="11528959" cy="1876347"/>
          </a:xfrm>
          <a:prstGeom prst="rect">
            <a:avLst/>
          </a:prstGeom>
        </p:spPr>
        <p:txBody>
          <a:bodyPr wrap="square">
            <a:spAutoFit/>
          </a:bodyPr>
          <a:lstStyle/>
          <a:p>
            <a:pPr marL="53975" marR="0" lvl="0" indent="0" algn="just" defTabSz="914400" rtl="0" eaLnBrk="1" fontAlgn="auto" latinLnBrk="0" hangingPunct="1">
              <a:lnSpc>
                <a:spcPct val="11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Nữ</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khuôn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xoan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láy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trắng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đen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huyền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mượt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mảnh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nụ</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8" name="TextBox 7">
            <a:extLst>
              <a:ext uri="{FF2B5EF4-FFF2-40B4-BE49-F238E27FC236}">
                <a16:creationId xmlns:a16="http://schemas.microsoft.com/office/drawing/2014/main" id="{3B934D9C-DD6C-45C6-AD7A-27515D4E262F}"/>
              </a:ext>
            </a:extLst>
          </p:cNvPr>
          <p:cNvSpPr txBox="1"/>
          <p:nvPr/>
        </p:nvSpPr>
        <p:spPr>
          <a:xfrm>
            <a:off x="369000" y="1039544"/>
            <a:ext cx="11453999"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Tả</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dáng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nước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da,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gương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mặt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mái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tóc</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đôi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mắt</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giọng</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nói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nụ</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cười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F353F8D-5BB8-437B-BC88-063552A1D047}"/>
              </a:ext>
            </a:extLst>
          </p:cNvPr>
          <p:cNvSpPr/>
          <p:nvPr/>
        </p:nvSpPr>
        <p:spPr>
          <a:xfrm>
            <a:off x="0" y="2502014"/>
            <a:ext cx="11749972" cy="1876347"/>
          </a:xfrm>
          <a:prstGeom prst="rect">
            <a:avLst/>
          </a:prstGeom>
        </p:spPr>
        <p:txBody>
          <a:bodyPr wrap="square">
            <a:spAutoFit/>
          </a:bodyPr>
          <a:lstStyle/>
          <a:p>
            <a:pPr marL="287337" algn="just">
              <a:lnSpc>
                <a:spcPct val="110000"/>
              </a:lnSpc>
            </a:pPr>
            <a:r>
              <a:rPr lang="en-US" sz="3600" dirty="0">
                <a:latin typeface="Times New Roman" panose="02020603050405020304" pitchFamily="18" charset="0"/>
                <a:ea typeface="+mj-ea"/>
                <a:cs typeface="Times New Roman" panose="02020603050405020304" pitchFamily="18" charset="0"/>
              </a:rPr>
              <a:t>- Nam: </a:t>
            </a:r>
            <a:r>
              <a:rPr lang="en-US" sz="3600" dirty="0" err="1">
                <a:latin typeface="Times New Roman" panose="02020603050405020304" pitchFamily="18" charset="0"/>
                <a:ea typeface="+mj-ea"/>
                <a:cs typeface="Times New Roman" panose="02020603050405020304" pitchFamily="18" charset="0"/>
              </a:rPr>
              <a:t>cao</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lớn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khỏe</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mạnh</a:t>
            </a:r>
            <a:r>
              <a:rPr lang="en-US" sz="3600" dirty="0">
                <a:latin typeface="Times New Roman" panose="02020603050405020304" pitchFamily="18" charset="0"/>
                <a:ea typeface="+mj-ea"/>
                <a:cs typeface="Times New Roman" panose="02020603050405020304" pitchFamily="18" charset="0"/>
              </a:rPr>
              <a:t>, da </a:t>
            </a:r>
            <a:r>
              <a:rPr lang="en-US" sz="3600" dirty="0" err="1">
                <a:latin typeface="Times New Roman" panose="02020603050405020304" pitchFamily="18" charset="0"/>
                <a:ea typeface="+mj-ea"/>
                <a:cs typeface="Times New Roman" panose="02020603050405020304" pitchFamily="18" charset="0"/>
              </a:rPr>
              <a:t>ngăm</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màu</a:t>
            </a:r>
            <a:r>
              <a:rPr lang="en-US" sz="3600" dirty="0">
                <a:latin typeface="Times New Roman" panose="02020603050405020304" pitchFamily="18" charset="0"/>
                <a:ea typeface="+mj-ea"/>
                <a:cs typeface="Times New Roman" panose="02020603050405020304" pitchFamily="18" charset="0"/>
              </a:rPr>
              <a:t> bánh </a:t>
            </a:r>
            <a:r>
              <a:rPr lang="en-US" sz="3600" dirty="0" err="1">
                <a:latin typeface="Times New Roman" panose="02020603050405020304" pitchFamily="18" charset="0"/>
                <a:ea typeface="+mj-ea"/>
                <a:cs typeface="Times New Roman" panose="02020603050405020304" pitchFamily="18" charset="0"/>
              </a:rPr>
              <a:t>mật</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gương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mặt</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nghiêm</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túc</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tóc</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xoăn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mắt</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sáng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giọng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nói</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lớn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nụ</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cười</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thân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thiện</a:t>
            </a:r>
            <a:r>
              <a:rPr lang="en-US" sz="3600" dirty="0">
                <a:latin typeface="Times New Roman" panose="02020603050405020304" pitchFamily="18" charset="0"/>
                <a:ea typeface="+mj-ea"/>
                <a:cs typeface="Times New Roman" panose="02020603050405020304" pitchFamily="18" charset="0"/>
              </a:rPr>
              <a:t>,….</a:t>
            </a:r>
          </a:p>
        </p:txBody>
      </p:sp>
    </p:spTree>
    <p:custDataLst>
      <p:tags r:id="rId1"/>
    </p:custDataLst>
    <p:extLst>
      <p:ext uri="{BB962C8B-B14F-4D97-AF65-F5344CB8AC3E}">
        <p14:creationId xmlns:p14="http://schemas.microsoft.com/office/powerpoint/2010/main" val="41107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7476" y="745656"/>
            <a:ext cx="8950362" cy="1325563"/>
          </a:xfrm>
        </p:spPr>
        <p:txBody>
          <a:bodyPr>
            <a:normAutofit/>
          </a:bodyPr>
          <a:lstStyle/>
          <a:p>
            <a:r>
              <a:rPr lang="en-US" sz="5400" b="1" dirty="0">
                <a:solidFill>
                  <a:srgbClr val="00B050"/>
                </a:solidFill>
                <a:latin typeface="Times New Roman" panose="02020603050405020304" pitchFamily="18" charset="0"/>
                <a:cs typeface="Times New Roman" panose="02020603050405020304" pitchFamily="18" charset="0"/>
              </a:rPr>
              <a:t>d) </a:t>
            </a:r>
            <a:r>
              <a:rPr lang="en-US" sz="5400" b="1" dirty="0" err="1">
                <a:solidFill>
                  <a:srgbClr val="00B050"/>
                </a:solidFill>
                <a:latin typeface="Times New Roman" panose="02020603050405020304" pitchFamily="18" charset="0"/>
                <a:cs typeface="Times New Roman" panose="02020603050405020304" pitchFamily="18" charset="0"/>
              </a:rPr>
              <a:t>Tính</a:t>
            </a:r>
            <a:r>
              <a:rPr lang="en-US" sz="5400" b="1" dirty="0">
                <a:solidFill>
                  <a:srgbClr val="00B050"/>
                </a:solidFill>
                <a:latin typeface="Times New Roman" panose="02020603050405020304" pitchFamily="18" charset="0"/>
                <a:cs typeface="Times New Roman" panose="02020603050405020304" pitchFamily="18" charset="0"/>
              </a:rPr>
              <a:t> </a:t>
            </a:r>
            <a:r>
              <a:rPr lang="en-US" sz="5400" b="1" dirty="0" err="1">
                <a:solidFill>
                  <a:srgbClr val="00B050"/>
                </a:solidFill>
                <a:latin typeface="Times New Roman" panose="02020603050405020304" pitchFamily="18" charset="0"/>
                <a:cs typeface="Times New Roman" panose="02020603050405020304" pitchFamily="18" charset="0"/>
              </a:rPr>
              <a:t>cách</a:t>
            </a:r>
            <a:r>
              <a:rPr lang="en-US" sz="5400" b="1" dirty="0">
                <a:solidFill>
                  <a:srgbClr val="00B050"/>
                </a:solidFill>
                <a:latin typeface="Times New Roman" panose="02020603050405020304" pitchFamily="18" charset="0"/>
                <a:cs typeface="Times New Roman" panose="02020603050405020304" pitchFamily="18" charset="0"/>
              </a:rPr>
              <a:t> </a:t>
            </a:r>
            <a:r>
              <a:rPr lang="en-US" sz="5400" b="1" dirty="0" err="1">
                <a:solidFill>
                  <a:srgbClr val="00B050"/>
                </a:solidFill>
                <a:latin typeface="Times New Roman" panose="02020603050405020304" pitchFamily="18" charset="0"/>
                <a:cs typeface="Times New Roman" panose="02020603050405020304" pitchFamily="18" charset="0"/>
              </a:rPr>
              <a:t>người</a:t>
            </a:r>
            <a:r>
              <a:rPr lang="en-US" sz="5400" b="1" dirty="0">
                <a:solidFill>
                  <a:srgbClr val="00B050"/>
                </a:solidFill>
                <a:latin typeface="Times New Roman" panose="02020603050405020304" pitchFamily="18" charset="0"/>
                <a:cs typeface="Times New Roman" panose="02020603050405020304" pitchFamily="18" charset="0"/>
              </a:rPr>
              <a:t> </a:t>
            </a:r>
            <a:r>
              <a:rPr lang="en-US" sz="5400" b="1" dirty="0" err="1">
                <a:solidFill>
                  <a:srgbClr val="00B050"/>
                </a:solidFill>
                <a:latin typeface="Times New Roman" panose="02020603050405020304" pitchFamily="18" charset="0"/>
                <a:cs typeface="Times New Roman" panose="02020603050405020304" pitchFamily="18" charset="0"/>
              </a:rPr>
              <a:t>đó</a:t>
            </a:r>
            <a:r>
              <a:rPr lang="en-US" sz="5400" b="1" dirty="0">
                <a:solidFill>
                  <a:srgbClr val="00B050"/>
                </a:solidFill>
                <a:latin typeface="Times New Roman" panose="02020603050405020304" pitchFamily="18" charset="0"/>
                <a:cs typeface="Times New Roman" panose="02020603050405020304" pitchFamily="18" charset="0"/>
              </a:rPr>
              <a:t> ra </a:t>
            </a:r>
            <a:r>
              <a:rPr lang="en-US" sz="5400" b="1" dirty="0" err="1">
                <a:solidFill>
                  <a:srgbClr val="00B050"/>
                </a:solidFill>
                <a:latin typeface="Times New Roman" panose="02020603050405020304" pitchFamily="18" charset="0"/>
                <a:cs typeface="Times New Roman" panose="02020603050405020304" pitchFamily="18" charset="0"/>
              </a:rPr>
              <a:t>sao</a:t>
            </a:r>
            <a:r>
              <a:rPr lang="en-US" sz="5400" b="1" dirty="0">
                <a:solidFill>
                  <a:srgbClr val="00B050"/>
                </a:solidFill>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1050877" y="1665027"/>
            <a:ext cx="9976513" cy="333888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975" lvl="0" algn="just">
              <a:lnSpc>
                <a:spcPct val="110000"/>
              </a:lnSpc>
            </a:pP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Vui</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vẻ</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tốt</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bụng</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hiền</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lành</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thật</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thà</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nhân</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hậu</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hòa</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đồng</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dễ</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mến</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điềm</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đạm</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thân</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thiện</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dễ</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gần</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yêu</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quý</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trẻ</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em</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vui</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tính</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dí</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dỏm</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nghiêm</a:t>
            </a:r>
            <a:r>
              <a:rPr lang="en-US" sz="5000" dirty="0">
                <a:solidFill>
                  <a:prstClr val="black"/>
                </a:solidFill>
                <a:latin typeface="Times New Roman" panose="02020603050405020304" pitchFamily="18" charset="0"/>
                <a:cs typeface="Times New Roman" panose="02020603050405020304" pitchFamily="18" charset="0"/>
              </a:rPr>
              <a:t> </a:t>
            </a:r>
            <a:r>
              <a:rPr lang="en-US" sz="5000" dirty="0" err="1">
                <a:solidFill>
                  <a:prstClr val="black"/>
                </a:solidFill>
                <a:latin typeface="Times New Roman" panose="02020603050405020304" pitchFamily="18" charset="0"/>
                <a:cs typeface="Times New Roman" panose="02020603050405020304" pitchFamily="18" charset="0"/>
              </a:rPr>
              <a:t>khắc</a:t>
            </a:r>
            <a:r>
              <a:rPr lang="en-US" sz="5000" dirty="0">
                <a:solidFill>
                  <a:prstClr val="black"/>
                </a:solidFill>
                <a:latin typeface="Times New Roman" panose="02020603050405020304" pitchFamily="18" charset="0"/>
                <a:cs typeface="Times New Roman" panose="02020603050405020304" pitchFamily="18" charset="0"/>
              </a:rPr>
              <a:t>,</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hay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giúp</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đỡ</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mọi</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người</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đối</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xử</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với</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mọi</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
            </a:r>
            <a:r>
              <a:rPr kumimoji="0" lang="en-US" sz="5000" b="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người</a:t>
            </a:r>
            <a:r>
              <a:rPr kumimoji="0" lang="en-US" sz="5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t>
            </a:r>
          </a:p>
        </p:txBody>
      </p:sp>
    </p:spTree>
    <p:custDataLst>
      <p:tags r:id="rId1"/>
    </p:custDataLst>
    <p:extLst>
      <p:ext uri="{BB962C8B-B14F-4D97-AF65-F5344CB8AC3E}">
        <p14:creationId xmlns:p14="http://schemas.microsoft.com/office/powerpoint/2010/main" val="72339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l="-4000" t="-6000" r="-4000" b="-2000"/>
          </a:stretch>
        </a:blipFill>
        <a:effectLst/>
      </p:bgPr>
    </p:bg>
    <p:spTree>
      <p:nvGrpSpPr>
        <p:cNvPr id="1" name=""/>
        <p:cNvGrpSpPr/>
        <p:nvPr/>
      </p:nvGrpSpPr>
      <p:grpSpPr>
        <a:xfrm>
          <a:off x="0" y="0"/>
          <a:ext cx="0" cy="0"/>
          <a:chOff x="0" y="0"/>
          <a:chExt cx="0" cy="0"/>
        </a:xfrm>
      </p:grpSpPr>
      <p:sp>
        <p:nvSpPr>
          <p:cNvPr id="4" name="Rectangle 3"/>
          <p:cNvSpPr/>
          <p:nvPr/>
        </p:nvSpPr>
        <p:spPr>
          <a:xfrm>
            <a:off x="1" y="-100"/>
            <a:ext cx="12191999" cy="21449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defRPr/>
            </a:pP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 </a:t>
            </a:r>
            <a:r>
              <a:rPr lang="vi-VN" sz="5400" b="1" dirty="0">
                <a:solidFill>
                  <a:srgbClr val="0070C0"/>
                </a:solidFill>
                <a:latin typeface="Times New Roman" panose="02020603050405020304" pitchFamily="18" charset="0"/>
                <a:cs typeface="Times New Roman" panose="02020603050405020304" pitchFamily="18" charset="0"/>
              </a:rPr>
              <a:t>Người đó có quan hệ tốt như thế nào với gia đình em và riêng em</a:t>
            </a:r>
            <a:r>
              <a:rPr lang="en-US" sz="5400" b="1" dirty="0">
                <a:solidFill>
                  <a:srgbClr val="0070C0"/>
                </a:solidFill>
                <a:latin typeface="Times New Roman" panose="02020603050405020304" pitchFamily="18" charset="0"/>
                <a:cs typeface="Times New Roman" panose="02020603050405020304" pitchFamily="18" charset="0"/>
              </a:rPr>
              <a:t>?</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p:txBody>
      </p:sp>
      <p:sp>
        <p:nvSpPr>
          <p:cNvPr id="9" name="Text Box 10">
            <a:extLst>
              <a:ext uri="{FF2B5EF4-FFF2-40B4-BE49-F238E27FC236}">
                <a16:creationId xmlns:a16="http://schemas.microsoft.com/office/drawing/2014/main" id="{F73E4A1D-339B-47E7-87F1-309DDF7E00A9}"/>
              </a:ext>
            </a:extLst>
          </p:cNvPr>
          <p:cNvSpPr txBox="1">
            <a:spLocks noChangeArrowheads="1"/>
          </p:cNvSpPr>
          <p:nvPr/>
        </p:nvSpPr>
        <p:spPr bwMode="auto">
          <a:xfrm>
            <a:off x="274319" y="2548890"/>
            <a:ext cx="1154254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dirty="0" err="1">
                <a:latin typeface="Times New Roman" panose="02020603050405020304" pitchFamily="18" charset="0"/>
              </a:rPr>
              <a:t>Lúc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rỗi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hoặc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chú</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thường</a:t>
            </a:r>
            <a:r>
              <a:rPr lang="en-US" altLang="en-US" sz="3600" dirty="0">
                <a:latin typeface="Times New Roman" panose="02020603050405020304" pitchFamily="18" charset="0"/>
              </a:rPr>
              <a:t> sang </a:t>
            </a:r>
            <a:r>
              <a:rPr lang="en-US" altLang="en-US" sz="3600" dirty="0" err="1">
                <a:latin typeface="Times New Roman" panose="02020603050405020304" pitchFamily="18" charset="0"/>
              </a:rPr>
              <a:t>thăm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chơi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trò</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trao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đổi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cùng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mẹ</a:t>
            </a:r>
            <a:r>
              <a:rPr lang="en-US" altLang="en-US" sz="3600" dirty="0">
                <a:latin typeface="Times New Roman" panose="02020603050405020304" pitchFamily="18" charset="0"/>
              </a:rPr>
              <a:t>. Khi </a:t>
            </a:r>
            <a:r>
              <a:rPr lang="en-US" altLang="en-US" sz="3600" dirty="0" err="1">
                <a:latin typeface="Times New Roman" panose="02020603050405020304" pitchFamily="18" charset="0"/>
              </a:rPr>
              <a:t>có</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chuyện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cần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giúp</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rất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nhanh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nhẹn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nhiệt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tình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Với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em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thật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tốt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bụng</a:t>
            </a:r>
            <a:r>
              <a:rPr lang="en-US" altLang="en-US" sz="3600" dirty="0">
                <a:latin typeface="Times New Roman" panose="02020603050405020304" pitchFamily="18" charset="0"/>
              </a:rPr>
              <a:t> hay </a:t>
            </a:r>
            <a:r>
              <a:rPr lang="en-US" altLang="en-US" sz="3600" dirty="0" err="1">
                <a:latin typeface="Times New Roman" panose="02020603050405020304" pitchFamily="18" charset="0"/>
              </a:rPr>
              <a:t>nhắc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nhở</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khuyên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bảo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học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hành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Lúc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mẹ</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đi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vắng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cô</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yêu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thương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sóc</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em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rất</a:t>
            </a:r>
            <a:r>
              <a:rPr lang="en-US" altLang="en-US" sz="3600" dirty="0">
                <a:latin typeface="Times New Roman" panose="02020603050405020304" pitchFamily="18" charset="0"/>
              </a:rPr>
              <a:t> chu </a:t>
            </a:r>
            <a:r>
              <a:rPr lang="en-US" altLang="en-US" sz="3600" dirty="0" err="1">
                <a:latin typeface="Times New Roman" panose="02020603050405020304" pitchFamily="18" charset="0"/>
              </a:rPr>
              <a:t>đáo</a:t>
            </a:r>
            <a:r>
              <a:rPr lang="en-US" altLang="en-US" sz="3600" dirty="0">
                <a:latin typeface="Times New Roman" panose="02020603050405020304" pitchFamily="18" charset="0"/>
              </a:rPr>
              <a:t> . </a:t>
            </a:r>
          </a:p>
        </p:txBody>
      </p:sp>
      <p:sp>
        <p:nvSpPr>
          <p:cNvPr id="13" name="TextBox 12">
            <a:extLst>
              <a:ext uri="{FF2B5EF4-FFF2-40B4-BE49-F238E27FC236}">
                <a16:creationId xmlns:a16="http://schemas.microsoft.com/office/drawing/2014/main" id="{3625E84D-66B6-4EE9-A3F7-1845CE0BC9D4}"/>
              </a:ext>
            </a:extLst>
          </p:cNvPr>
          <p:cNvSpPr txBox="1"/>
          <p:nvPr/>
        </p:nvSpPr>
        <p:spPr>
          <a:xfrm>
            <a:off x="274319" y="1835146"/>
            <a:ext cx="11655083" cy="579967"/>
          </a:xfrm>
          <a:prstGeom prst="rect">
            <a:avLst/>
          </a:prstGeom>
          <a:solidFill>
            <a:schemeClr val="bg1"/>
          </a:solidFill>
        </p:spPr>
        <p:txBody>
          <a:bodyPr wrap="square">
            <a:spAutoFit/>
          </a:bodyPr>
          <a:lstStyle/>
          <a:p>
            <a:pPr>
              <a:lnSpc>
                <a:spcPct val="150000"/>
              </a:lnSpc>
              <a:spcAft>
                <a:spcPts val="800"/>
              </a:spcAft>
            </a:pP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0036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lum/>
          </a:blip>
          <a:srcRect/>
          <a:stretch>
            <a:fillRect t="-6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75264"/>
            <a:ext cx="12192000" cy="18556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 Nêu tình cảm của em (hoặc gia đình em) đối với người hàng xóm đó.</a:t>
            </a:r>
          </a:p>
        </p:txBody>
      </p:sp>
      <p:sp>
        <p:nvSpPr>
          <p:cNvPr id="5" name="Text Box 10">
            <a:extLst>
              <a:ext uri="{FF2B5EF4-FFF2-40B4-BE49-F238E27FC236}">
                <a16:creationId xmlns:a16="http://schemas.microsoft.com/office/drawing/2014/main" id="{D4226083-DDE6-4B7E-9073-124BA4E942EF}"/>
              </a:ext>
            </a:extLst>
          </p:cNvPr>
          <p:cNvSpPr txBox="1">
            <a:spLocks noChangeArrowheads="1"/>
          </p:cNvSpPr>
          <p:nvPr/>
        </p:nvSpPr>
        <p:spPr bwMode="auto">
          <a:xfrm>
            <a:off x="215705" y="2207455"/>
            <a:ext cx="1176059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4800" dirty="0">
                <a:solidFill>
                  <a:srgbClr val="0000FF"/>
                </a:solidFill>
                <a:latin typeface="Times New Roman" panose="02020603050405020304" pitchFamily="18" charset="0"/>
              </a:rPr>
              <a:t>Ba </a:t>
            </a:r>
            <a:r>
              <a:rPr lang="en-US" altLang="en-US" sz="4800" dirty="0" err="1">
                <a:solidFill>
                  <a:srgbClr val="0000FF"/>
                </a:solidFill>
                <a:latin typeface="Times New Roman" panose="02020603050405020304" pitchFamily="18" charset="0"/>
              </a:rPr>
              <a:t>mẹ</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em</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rất</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tôn</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trọng</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và</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quý</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mến</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cô</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xem</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cô</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như</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người</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thân</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của</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gia</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đình</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Em</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thì</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rất</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yêu</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quý</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cô</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nhờ</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có</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cô</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mà</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việc</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học</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của</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em</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ngày</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càng</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tiến</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bộ</a:t>
            </a:r>
            <a:r>
              <a:rPr lang="en-US" altLang="en-US" sz="4800" dirty="0">
                <a:solidFill>
                  <a:srgbClr val="0000FF"/>
                </a:solidFill>
                <a:latin typeface="Times New Roman" panose="02020603050405020304" pitchFamily="18" charset="0"/>
              </a:rPr>
              <a:t> </a:t>
            </a:r>
            <a:r>
              <a:rPr lang="en-US" altLang="en-US" sz="4800" dirty="0" err="1">
                <a:solidFill>
                  <a:srgbClr val="0000FF"/>
                </a:solidFill>
                <a:latin typeface="Times New Roman" panose="02020603050405020304" pitchFamily="18" charset="0"/>
              </a:rPr>
              <a:t>hơn</a:t>
            </a:r>
            <a:r>
              <a:rPr lang="en-US" altLang="en-US" sz="4800" dirty="0">
                <a:solidFill>
                  <a:srgbClr val="0000FF"/>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22013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gia dinh">
            <a:extLst>
              <a:ext uri="{FF2B5EF4-FFF2-40B4-BE49-F238E27FC236}">
                <a16:creationId xmlns:a16="http://schemas.microsoft.com/office/drawing/2014/main" id="{BE164BD7-C107-406B-8062-9407673F8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a:extLst>
              <a:ext uri="{FF2B5EF4-FFF2-40B4-BE49-F238E27FC236}">
                <a16:creationId xmlns:a16="http://schemas.microsoft.com/office/drawing/2014/main" id="{80AB42BC-EF80-4B66-A3EE-E4F6DF5FE6F2}"/>
              </a:ext>
            </a:extLst>
          </p:cNvPr>
          <p:cNvSpPr txBox="1">
            <a:spLocks/>
          </p:cNvSpPr>
          <p:nvPr/>
        </p:nvSpPr>
        <p:spPr>
          <a:xfrm>
            <a:off x="3922714" y="395288"/>
            <a:ext cx="4346575" cy="704850"/>
          </a:xfrm>
          <a:prstGeom prst="rect">
            <a:avLst/>
          </a:prstGeom>
        </p:spPr>
        <p:txBody>
          <a:bodyPr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altLang="en-US" sz="6000" b="1" dirty="0">
              <a:solidFill>
                <a:srgbClr val="FF00FF"/>
              </a:solidFill>
              <a:latin typeface="Times New Roman" panose="02020603050405020304" pitchFamily="18" charset="0"/>
              <a:cs typeface="Times New Roman" panose="02020603050405020304" pitchFamily="18" charset="0"/>
            </a:endParaRPr>
          </a:p>
        </p:txBody>
      </p:sp>
      <p:sp>
        <p:nvSpPr>
          <p:cNvPr id="5" name="AutoShape 4">
            <a:extLst>
              <a:ext uri="{FF2B5EF4-FFF2-40B4-BE49-F238E27FC236}">
                <a16:creationId xmlns:a16="http://schemas.microsoft.com/office/drawing/2014/main" id="{BB08CAE5-4B13-4408-9A29-304364C76C09}"/>
              </a:ext>
            </a:extLst>
          </p:cNvPr>
          <p:cNvSpPr txBox="1">
            <a:spLocks noChangeArrowheads="1"/>
          </p:cNvSpPr>
          <p:nvPr/>
        </p:nvSpPr>
        <p:spPr>
          <a:xfrm>
            <a:off x="3887788" y="261938"/>
            <a:ext cx="3581400" cy="1676400"/>
          </a:xfrm>
          <a:prstGeom prst="cloudCallout">
            <a:avLst>
              <a:gd name="adj1" fmla="val -42921"/>
              <a:gd name="adj2" fmla="val 47426"/>
            </a:avLst>
          </a:prstGeom>
          <a:solidFill>
            <a:srgbClr val="FFFF00"/>
          </a:solidFill>
          <a:ln>
            <a:solidFill>
              <a:schemeClr val="tx1"/>
            </a:solidFill>
            <a:round/>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defRPr/>
            </a:pPr>
            <a:r>
              <a:rPr lang="en-US" sz="3200" b="1" dirty="0" err="1">
                <a:solidFill>
                  <a:srgbClr val="9900CC"/>
                </a:solidFill>
                <a:effectLst>
                  <a:outerShdw blurRad="38100" dist="38100" dir="2700000" algn="tl">
                    <a:srgbClr val="000000"/>
                  </a:outerShdw>
                </a:effectLst>
                <a:latin typeface="Times New Roman" pitchFamily="18" charset="0"/>
                <a:cs typeface="Times New Roman" pitchFamily="18" charset="0"/>
              </a:rPr>
              <a:t>Kể</a:t>
            </a:r>
            <a:r>
              <a:rPr lang="en-US" sz="3200" b="1" dirty="0">
                <a:solidFill>
                  <a:srgbClr val="9900CC"/>
                </a:solidFill>
                <a:effectLst>
                  <a:outerShdw blurRad="38100" dist="38100" dir="2700000" algn="tl">
                    <a:srgbClr val="000000"/>
                  </a:outerShdw>
                </a:effectLst>
                <a:latin typeface="Times New Roman" pitchFamily="18" charset="0"/>
                <a:cs typeface="Times New Roman" pitchFamily="18" charset="0"/>
              </a:rPr>
              <a:t> </a:t>
            </a:r>
            <a:r>
              <a:rPr lang="en-US" sz="3200" b="1" dirty="0" err="1">
                <a:solidFill>
                  <a:srgbClr val="9900CC"/>
                </a:solidFill>
                <a:effectLst>
                  <a:outerShdw blurRad="38100" dist="38100" dir="2700000" algn="tl">
                    <a:srgbClr val="000000"/>
                  </a:outerShdw>
                </a:effectLst>
                <a:latin typeface="Times New Roman" pitchFamily="18" charset="0"/>
                <a:cs typeface="Times New Roman" pitchFamily="18" charset="0"/>
              </a:rPr>
              <a:t>về</a:t>
            </a:r>
            <a:r>
              <a:rPr lang="en-US" sz="3200" b="1" dirty="0">
                <a:solidFill>
                  <a:srgbClr val="9900CC"/>
                </a:solidFill>
                <a:effectLst>
                  <a:outerShdw blurRad="38100" dist="38100" dir="2700000" algn="tl">
                    <a:srgbClr val="000000"/>
                  </a:outerShdw>
                </a:effectLst>
                <a:latin typeface="Times New Roman" pitchFamily="18" charset="0"/>
                <a:cs typeface="Times New Roman" pitchFamily="18" charset="0"/>
              </a:rPr>
              <a:t> </a:t>
            </a:r>
            <a:r>
              <a:rPr lang="en-US" sz="3200" b="1" dirty="0" err="1">
                <a:solidFill>
                  <a:srgbClr val="9900CC"/>
                </a:solidFill>
                <a:effectLst>
                  <a:outerShdw blurRad="38100" dist="38100" dir="2700000" algn="tl">
                    <a:srgbClr val="000000"/>
                  </a:outerShdw>
                </a:effectLst>
                <a:latin typeface="Times New Roman" pitchFamily="18" charset="0"/>
                <a:cs typeface="Times New Roman" pitchFamily="18" charset="0"/>
              </a:rPr>
              <a:t>người</a:t>
            </a:r>
            <a:r>
              <a:rPr lang="en-US" sz="3200" b="1" dirty="0">
                <a:solidFill>
                  <a:srgbClr val="9900CC"/>
                </a:solidFill>
                <a:effectLst>
                  <a:outerShdw blurRad="38100" dist="38100" dir="2700000" algn="tl">
                    <a:srgbClr val="000000"/>
                  </a:outerShdw>
                </a:effectLst>
                <a:latin typeface="Times New Roman" pitchFamily="18" charset="0"/>
                <a:cs typeface="Times New Roman" pitchFamily="18" charset="0"/>
              </a:rPr>
              <a:t> </a:t>
            </a:r>
            <a:r>
              <a:rPr lang="en-US" sz="3200" b="1" dirty="0" err="1">
                <a:solidFill>
                  <a:srgbClr val="9900CC"/>
                </a:solidFill>
                <a:effectLst>
                  <a:outerShdw blurRad="38100" dist="38100" dir="2700000" algn="tl">
                    <a:srgbClr val="000000"/>
                  </a:outerShdw>
                </a:effectLst>
                <a:latin typeface="Times New Roman" pitchFamily="18" charset="0"/>
                <a:cs typeface="Times New Roman" pitchFamily="18" charset="0"/>
              </a:rPr>
              <a:t>hàng</a:t>
            </a:r>
            <a:r>
              <a:rPr lang="en-US" sz="3200" b="1" dirty="0">
                <a:solidFill>
                  <a:srgbClr val="9900CC"/>
                </a:solidFill>
                <a:effectLst>
                  <a:outerShdw blurRad="38100" dist="38100" dir="2700000" algn="tl">
                    <a:srgbClr val="000000"/>
                  </a:outerShdw>
                </a:effectLst>
                <a:latin typeface="Times New Roman" pitchFamily="18" charset="0"/>
                <a:cs typeface="Times New Roman" pitchFamily="18" charset="0"/>
              </a:rPr>
              <a:t> </a:t>
            </a:r>
            <a:r>
              <a:rPr lang="en-US" sz="3200" b="1" dirty="0" err="1">
                <a:solidFill>
                  <a:srgbClr val="9900CC"/>
                </a:solidFill>
                <a:effectLst>
                  <a:outerShdw blurRad="38100" dist="38100" dir="2700000" algn="tl">
                    <a:srgbClr val="000000"/>
                  </a:outerShdw>
                </a:effectLst>
                <a:latin typeface="Times New Roman" pitchFamily="18" charset="0"/>
                <a:cs typeface="Times New Roman" pitchFamily="18" charset="0"/>
              </a:rPr>
              <a:t>xóm</a:t>
            </a:r>
            <a:br>
              <a:rPr lang="en-US" b="1" dirty="0">
                <a:solidFill>
                  <a:prstClr val="black">
                    <a:lumMod val="95000"/>
                    <a:lumOff val="5000"/>
                  </a:prstClr>
                </a:solidFill>
                <a:effectLst>
                  <a:outerShdw blurRad="38100" dist="38100" dir="2700000" algn="tl">
                    <a:srgbClr val="000000"/>
                  </a:outerShdw>
                </a:effectLst>
                <a:latin typeface="Times New Roman" pitchFamily="18" charset="0"/>
                <a:cs typeface="Times New Roman" pitchFamily="18" charset="0"/>
              </a:rPr>
            </a:br>
            <a:br>
              <a:rPr lang="en-US" b="1" dirty="0">
                <a:solidFill>
                  <a:srgbClr val="FF3300"/>
                </a:solidFill>
                <a:effectLst>
                  <a:outerShdw blurRad="38100" dist="38100" dir="2700000" algn="tl">
                    <a:srgbClr val="000000"/>
                  </a:outerShdw>
                </a:effectLst>
                <a:latin typeface="Calibri"/>
              </a:rPr>
            </a:br>
            <a:endParaRPr lang="en-US" b="1" dirty="0">
              <a:solidFill>
                <a:srgbClr val="FF3300"/>
              </a:solidFill>
              <a:effectLst>
                <a:outerShdw blurRad="38100" dist="38100" dir="2700000" algn="tl">
                  <a:srgbClr val="000000"/>
                </a:outerShdw>
              </a:effectLst>
              <a:latin typeface="Calibri"/>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3354389" y="3327400"/>
          <a:ext cx="5483225" cy="204788"/>
        </p:xfrm>
        <a:graphic>
          <a:graphicData uri="http://schemas.openxmlformats.org/presentationml/2006/ole">
            <mc:AlternateContent xmlns:mc="http://schemas.openxmlformats.org/markup-compatibility/2006">
              <mc:Choice xmlns:v="urn:schemas-microsoft-com:vml" Requires="v">
                <p:oleObj spid="_x0000_s2064" name="Document" r:id="rId3" imgW="5483500" imgH="204413" progId="Word.Document.8">
                  <p:embed/>
                </p:oleObj>
              </mc:Choice>
              <mc:Fallback>
                <p:oleObj name="Document" r:id="rId3" imgW="5483500" imgH="204413" progId="Word.Document.8">
                  <p:embed/>
                  <p:pic>
                    <p:nvPicPr>
                      <p:cNvPr id="92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9" y="3327400"/>
                        <a:ext cx="54832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3354389" y="3327400"/>
          <a:ext cx="5483225" cy="204788"/>
        </p:xfrm>
        <a:graphic>
          <a:graphicData uri="http://schemas.openxmlformats.org/presentationml/2006/ole">
            <mc:AlternateContent xmlns:mc="http://schemas.openxmlformats.org/markup-compatibility/2006">
              <mc:Choice xmlns:v="urn:schemas-microsoft-com:vml" Requires="v">
                <p:oleObj spid="_x0000_s2065" name="Document" r:id="rId5" imgW="5483500" imgH="204413" progId="Word.Document.8">
                  <p:embed/>
                </p:oleObj>
              </mc:Choice>
              <mc:Fallback>
                <p:oleObj name="Document" r:id="rId5" imgW="5483500" imgH="204413" progId="Word.Document.8">
                  <p:embed/>
                  <p:pic>
                    <p:nvPicPr>
                      <p:cNvPr id="921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9" y="3327400"/>
                        <a:ext cx="54832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4"/>
          <p:cNvSpPr txBox="1">
            <a:spLocks noChangeArrowheads="1"/>
          </p:cNvSpPr>
          <p:nvPr/>
        </p:nvSpPr>
        <p:spPr bwMode="auto">
          <a:xfrm>
            <a:off x="1524000" y="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endParaRPr lang="en-US" altLang="en-US" sz="1800">
              <a:solidFill>
                <a:srgbClr val="000000"/>
              </a:solidFill>
            </a:endParaRPr>
          </a:p>
        </p:txBody>
      </p:sp>
      <p:sp>
        <p:nvSpPr>
          <p:cNvPr id="9221" name="Text Box 9"/>
          <p:cNvSpPr txBox="1">
            <a:spLocks noChangeArrowheads="1"/>
          </p:cNvSpPr>
          <p:nvPr/>
        </p:nvSpPr>
        <p:spPr bwMode="auto">
          <a:xfrm>
            <a:off x="677594" y="1281113"/>
            <a:ext cx="11040794" cy="52629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en-US" altLang="en-US" dirty="0">
                <a:solidFill>
                  <a:srgbClr val="000000"/>
                </a:solidFill>
              </a:rPr>
              <a:t> </a:t>
            </a:r>
            <a:r>
              <a:rPr lang="en-US" altLang="en-US" b="1" dirty="0">
                <a:solidFill>
                  <a:srgbClr val="FF0000"/>
                </a:solidFill>
                <a:latin typeface="Times New Roman" panose="02020603050405020304" pitchFamily="18" charset="0"/>
              </a:rPr>
              <a:t>* </a:t>
            </a:r>
            <a:r>
              <a:rPr lang="en-US" altLang="en-US" b="1" u="sng" dirty="0" err="1">
                <a:solidFill>
                  <a:srgbClr val="FF0000"/>
                </a:solidFill>
                <a:latin typeface="Times New Roman" panose="02020603050405020304" pitchFamily="18" charset="0"/>
              </a:rPr>
              <a:t>Đoạn</a:t>
            </a:r>
            <a:r>
              <a:rPr lang="en-US" altLang="en-US" b="1" u="sng" dirty="0">
                <a:solidFill>
                  <a:srgbClr val="FF0000"/>
                </a:solidFill>
                <a:latin typeface="Times New Roman" panose="02020603050405020304" pitchFamily="18" charset="0"/>
              </a:rPr>
              <a:t> </a:t>
            </a:r>
            <a:r>
              <a:rPr lang="en-US" altLang="en-US" b="1" u="sng" dirty="0" err="1">
                <a:solidFill>
                  <a:srgbClr val="FF0000"/>
                </a:solidFill>
                <a:latin typeface="Times New Roman" panose="02020603050405020304" pitchFamily="18" charset="0"/>
              </a:rPr>
              <a:t>văn</a:t>
            </a:r>
            <a:r>
              <a:rPr lang="en-US" altLang="en-US" b="1" u="sng" dirty="0">
                <a:solidFill>
                  <a:srgbClr val="FF0000"/>
                </a:solidFill>
                <a:latin typeface="Times New Roman" panose="02020603050405020304" pitchFamily="18" charset="0"/>
              </a:rPr>
              <a:t> </a:t>
            </a:r>
            <a:r>
              <a:rPr lang="en-US" altLang="en-US" b="1" u="sng" dirty="0" err="1">
                <a:solidFill>
                  <a:srgbClr val="FF0000"/>
                </a:solidFill>
                <a:latin typeface="Times New Roman" panose="02020603050405020304" pitchFamily="18" charset="0"/>
              </a:rPr>
              <a:t>tham</a:t>
            </a:r>
            <a:r>
              <a:rPr lang="en-US" altLang="en-US" b="1" u="sng" dirty="0">
                <a:solidFill>
                  <a:srgbClr val="FF0000"/>
                </a:solidFill>
                <a:latin typeface="Times New Roman" panose="02020603050405020304" pitchFamily="18" charset="0"/>
              </a:rPr>
              <a:t> </a:t>
            </a:r>
            <a:r>
              <a:rPr lang="en-US" altLang="en-US" b="1" u="sng" dirty="0" err="1">
                <a:solidFill>
                  <a:srgbClr val="FF0000"/>
                </a:solidFill>
                <a:latin typeface="Times New Roman" panose="02020603050405020304" pitchFamily="18" charset="0"/>
              </a:rPr>
              <a:t>khảo</a:t>
            </a:r>
            <a:r>
              <a:rPr lang="en-US" altLang="en-US" b="1" u="sng" dirty="0">
                <a:solidFill>
                  <a:srgbClr val="FF0000"/>
                </a:solidFill>
                <a:latin typeface="Times New Roman" panose="02020603050405020304" pitchFamily="18" charset="0"/>
              </a:rPr>
              <a:t>:</a:t>
            </a:r>
          </a:p>
          <a:p>
            <a:pPr algn="just">
              <a:spcBef>
                <a:spcPct val="50000"/>
              </a:spcBef>
              <a:buNone/>
            </a:pP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Người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hàng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xóm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mà</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em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rất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yêu</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quý</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đó</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là</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chú</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Hoàng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Năm</a:t>
            </a:r>
            <a:r>
              <a:rPr lang="en-US" altLang="en-US" dirty="0">
                <a:solidFill>
                  <a:srgbClr val="0000FF"/>
                </a:solidFill>
                <a:latin typeface="Times New Roman" panose="02020603050405020304" pitchFamily="18" charset="0"/>
              </a:rPr>
              <a:t> nay </a:t>
            </a:r>
            <a:r>
              <a:rPr lang="en-US" altLang="en-US" dirty="0" err="1">
                <a:solidFill>
                  <a:srgbClr val="0000FF"/>
                </a:solidFill>
                <a:latin typeface="Times New Roman" panose="02020603050405020304" pitchFamily="18" charset="0"/>
              </a:rPr>
              <a:t>chú</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đã</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ngoài</a:t>
            </a:r>
            <a:r>
              <a:rPr lang="en-US" altLang="en-US" dirty="0">
                <a:solidFill>
                  <a:srgbClr val="0000FF"/>
                </a:solidFill>
                <a:latin typeface="Times New Roman" panose="02020603050405020304" pitchFamily="18" charset="0"/>
              </a:rPr>
              <a:t> 45 </a:t>
            </a:r>
            <a:r>
              <a:rPr lang="en-US" altLang="en-US" dirty="0" err="1">
                <a:solidFill>
                  <a:srgbClr val="0000FF"/>
                </a:solidFill>
                <a:latin typeface="Times New Roman" panose="02020603050405020304" pitchFamily="18" charset="0"/>
              </a:rPr>
              <a:t>tuổi</a:t>
            </a:r>
            <a:r>
              <a:rPr lang="en-US" altLang="en-US" dirty="0">
                <a:solidFill>
                  <a:srgbClr val="0000FF"/>
                </a:solidFill>
                <a:latin typeface="Times New Roman" panose="02020603050405020304" pitchFamily="18" charset="0"/>
              </a:rPr>
              <a:t>. </a:t>
            </a:r>
            <a:r>
              <a:rPr lang="vi-VN" altLang="en-US" dirty="0">
                <a:solidFill>
                  <a:srgbClr val="0000FF"/>
                </a:solidFill>
                <a:latin typeface="Times New Roman" panose="02020603050405020304" pitchFamily="18" charset="0"/>
              </a:rPr>
              <a:t>Chú có dáng người cao, khỏe mạnh. Gương mặt chú trông thật phúc hậu.</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Chú</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Hoàng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là</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một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bác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sĩ</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giỏi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Hằng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ngày</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với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bà</a:t>
            </a:r>
            <a:r>
              <a:rPr lang="en-US" altLang="en-US" dirty="0">
                <a:solidFill>
                  <a:srgbClr val="0000FF"/>
                </a:solidFill>
                <a:latin typeface="Times New Roman" panose="02020603050405020304" pitchFamily="18" charset="0"/>
              </a:rPr>
              <a:t> con </a:t>
            </a:r>
            <a:r>
              <a:rPr lang="en-US" altLang="en-US" dirty="0" err="1">
                <a:solidFill>
                  <a:srgbClr val="0000FF"/>
                </a:solidFill>
                <a:latin typeface="Times New Roman" panose="02020603050405020304" pitchFamily="18" charset="0"/>
              </a:rPr>
              <a:t>làng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xóm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chú</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gần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gũi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và</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giàu</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lòng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thương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người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Những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lúc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rảnh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rỗi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chú</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thường</a:t>
            </a:r>
            <a:r>
              <a:rPr lang="en-US" altLang="en-US" dirty="0">
                <a:solidFill>
                  <a:srgbClr val="0000FF"/>
                </a:solidFill>
                <a:latin typeface="Times New Roman" panose="02020603050405020304" pitchFamily="18" charset="0"/>
              </a:rPr>
              <a:t> sang </a:t>
            </a:r>
            <a:r>
              <a:rPr lang="en-US" altLang="en-US" dirty="0" err="1">
                <a:solidFill>
                  <a:srgbClr val="0000FF"/>
                </a:solidFill>
                <a:latin typeface="Times New Roman" panose="02020603050405020304" pitchFamily="18" charset="0"/>
              </a:rPr>
              <a:t>nhà</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trò</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chuyện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cùng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ba</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em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là</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thân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Mỗi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khi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em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bị</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cảm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chú</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đến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chăm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sóc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rất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tận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tình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Thỉnh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thoảng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chú</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còn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hướng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dẫn</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bà</a:t>
            </a:r>
            <a:r>
              <a:rPr lang="en-US" altLang="en-US" dirty="0">
                <a:solidFill>
                  <a:srgbClr val="0000FF"/>
                </a:solidFill>
                <a:latin typeface="Times New Roman" panose="02020603050405020304" pitchFamily="18" charset="0"/>
              </a:rPr>
              <a:t> con </a:t>
            </a:r>
            <a:r>
              <a:rPr lang="en-US" altLang="en-US" dirty="0" err="1">
                <a:solidFill>
                  <a:srgbClr val="0000FF"/>
                </a:solidFill>
                <a:latin typeface="Times New Roman" panose="02020603050405020304" pitchFamily="18" charset="0"/>
              </a:rPr>
              <a:t>trong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xóm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biết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cách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phòng</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bệnh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Em</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ước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mơ</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học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thật</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giỏi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để</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trở</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thành</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bác</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sĩ</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giỏi</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như</a:t>
            </a:r>
            <a:r>
              <a:rPr lang="en-US" altLang="en-US" dirty="0">
                <a:solidFill>
                  <a:srgbClr val="0000FF"/>
                </a:solidFill>
                <a:latin typeface="Times New Roman" panose="02020603050405020304" pitchFamily="18" charset="0"/>
              </a:rPr>
              <a:t> </a:t>
            </a:r>
            <a:r>
              <a:rPr lang="en-US" altLang="en-US" dirty="0" err="1">
                <a:solidFill>
                  <a:srgbClr val="0000FF"/>
                </a:solidFill>
                <a:latin typeface="Times New Roman" panose="02020603050405020304" pitchFamily="18" charset="0"/>
              </a:rPr>
              <a:t>chú</a:t>
            </a:r>
            <a:r>
              <a:rPr lang="en-US" altLang="en-US" dirty="0">
                <a:solidFill>
                  <a:srgbClr val="0000FF"/>
                </a:solidFill>
                <a:latin typeface="Times New Roman" panose="02020603050405020304" pitchFamily="18" charset="0"/>
              </a:rPr>
              <a:t>.</a:t>
            </a:r>
          </a:p>
        </p:txBody>
      </p:sp>
      <p:sp>
        <p:nvSpPr>
          <p:cNvPr id="9222" name="WordArt 10"/>
          <p:cNvSpPr>
            <a:spLocks noChangeArrowheads="1" noChangeShapeType="1" noTextEdit="1"/>
          </p:cNvSpPr>
          <p:nvPr/>
        </p:nvSpPr>
        <p:spPr bwMode="auto">
          <a:xfrm>
            <a:off x="3797691" y="183357"/>
            <a:ext cx="4800600" cy="914400"/>
          </a:xfrm>
          <a:prstGeom prst="rect">
            <a:avLst/>
          </a:prstGeom>
        </p:spPr>
        <p:txBody>
          <a:bodyPr wrap="none" fromWordArt="1">
            <a:prstTxWarp prst="textSlantUp">
              <a:avLst>
                <a:gd name="adj" fmla="val 0"/>
              </a:avLst>
            </a:prstTxWarp>
          </a:bodyPr>
          <a:lstStyle/>
          <a:p>
            <a:pPr algn="ctr"/>
            <a:r>
              <a:rPr lang="vi-VN"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Tập làm văn</a:t>
            </a:r>
          </a:p>
          <a:p>
            <a:pPr algn="ctr"/>
            <a:r>
              <a:rPr lang="vi-VN"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Kể về người hàng xóm </a:t>
            </a:r>
            <a:endParaRPr lang="en-US" sz="36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04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bor27">
            <a:extLst>
              <a:ext uri="{FF2B5EF4-FFF2-40B4-BE49-F238E27FC236}">
                <a16:creationId xmlns:a16="http://schemas.microsoft.com/office/drawing/2014/main" id="{5883A61C-57D0-4768-BA4C-2CDC72E60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588"/>
            <a:ext cx="12435839"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7">
            <a:extLst>
              <a:ext uri="{FF2B5EF4-FFF2-40B4-BE49-F238E27FC236}">
                <a16:creationId xmlns:a16="http://schemas.microsoft.com/office/drawing/2014/main" id="{9006F589-F2D1-436D-8455-D1B646F96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85738"/>
            <a:ext cx="2019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9">
            <a:extLst>
              <a:ext uri="{FF2B5EF4-FFF2-40B4-BE49-F238E27FC236}">
                <a16:creationId xmlns:a16="http://schemas.microsoft.com/office/drawing/2014/main" id="{7B0134BA-E171-4922-9A9A-B044C9EEFA30}"/>
              </a:ext>
            </a:extLst>
          </p:cNvPr>
          <p:cNvSpPr txBox="1">
            <a:spLocks noChangeArrowheads="1"/>
          </p:cNvSpPr>
          <p:nvPr/>
        </p:nvSpPr>
        <p:spPr bwMode="auto">
          <a:xfrm>
            <a:off x="3703639" y="520701"/>
            <a:ext cx="4784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defRPr/>
            </a:pPr>
            <a:r>
              <a:rPr lang="en-US" altLang="vi-VN" sz="2800" b="1">
                <a:solidFill>
                  <a:srgbClr val="FF0000"/>
                </a:solidFill>
                <a:latin typeface="Times New Roman" panose="02020603050405020304" pitchFamily="18" charset="0"/>
                <a:cs typeface="Times New Roman" panose="02020603050405020304" pitchFamily="18" charset="0"/>
              </a:rPr>
              <a:t>Kể về ng</a:t>
            </a:r>
            <a:r>
              <a:rPr lang="vi-VN" altLang="vi-VN" sz="2800" b="1">
                <a:solidFill>
                  <a:srgbClr val="FF0000"/>
                </a:solidFill>
                <a:latin typeface="Times New Roman" panose="02020603050405020304" pitchFamily="18" charset="0"/>
                <a:cs typeface="Times New Roman" panose="02020603050405020304" pitchFamily="18" charset="0"/>
              </a:rPr>
              <a:t>ười hàng xóm</a:t>
            </a:r>
            <a:endParaRPr lang="en-US" altLang="vi-VN" sz="2800" b="1">
              <a:solidFill>
                <a:srgbClr val="FF0000"/>
              </a:solidFill>
              <a:latin typeface="Times New Roman" panose="02020603050405020304" pitchFamily="18" charset="0"/>
              <a:cs typeface="Times New Roman" panose="02020603050405020304" pitchFamily="18" charset="0"/>
            </a:endParaRPr>
          </a:p>
        </p:txBody>
      </p:sp>
      <p:sp>
        <p:nvSpPr>
          <p:cNvPr id="15" name="Text Box 9">
            <a:extLst>
              <a:ext uri="{FF2B5EF4-FFF2-40B4-BE49-F238E27FC236}">
                <a16:creationId xmlns:a16="http://schemas.microsoft.com/office/drawing/2014/main" id="{28028377-66B3-4044-95FC-AD14E0F5BDF8}"/>
              </a:ext>
            </a:extLst>
          </p:cNvPr>
          <p:cNvSpPr txBox="1">
            <a:spLocks noChangeArrowheads="1"/>
          </p:cNvSpPr>
          <p:nvPr/>
        </p:nvSpPr>
        <p:spPr bwMode="auto">
          <a:xfrm>
            <a:off x="993211" y="1044576"/>
            <a:ext cx="10556363" cy="5201424"/>
          </a:xfrm>
          <a:prstGeom prst="rect">
            <a:avLst/>
          </a:prstGeom>
          <a:solidFill>
            <a:schemeClr val="bg1"/>
          </a:solidFill>
          <a:ln w="9525">
            <a:solidFill>
              <a:srgbClr val="FF00FF"/>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50000"/>
              </a:spcBef>
              <a:spcAft>
                <a:spcPct val="0"/>
              </a:spcAft>
              <a:buNone/>
              <a:defRPr/>
            </a:pPr>
            <a:r>
              <a:rPr lang="en-US" altLang="en-US" b="1" dirty="0" err="1">
                <a:solidFill>
                  <a:srgbClr val="0070C0"/>
                </a:solidFill>
                <a:latin typeface="Times New Roman" panose="02020603050405020304" pitchFamily="18" charset="0"/>
                <a:cs typeface="Times New Roman" panose="02020603050405020304" pitchFamily="18" charset="0"/>
              </a:rPr>
              <a:t>Đoạn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văn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tham</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khảo</a:t>
            </a:r>
            <a:endParaRPr lang="en-US" altLang="en-US" b="1" u="sng" dirty="0">
              <a:solidFill>
                <a:srgbClr val="0070C0"/>
              </a:solidFill>
              <a:latin typeface="Times New Roman" panose="02020603050405020304" pitchFamily="18" charset="0"/>
              <a:cs typeface="Times New Roman" panose="02020603050405020304" pitchFamily="18" charset="0"/>
            </a:endParaRPr>
          </a:p>
          <a:p>
            <a:pPr algn="just" fontAlgn="base">
              <a:spcBef>
                <a:spcPct val="50000"/>
              </a:spcBef>
              <a:spcAft>
                <a:spcPct val="0"/>
              </a:spcAft>
              <a:buNone/>
              <a:defRPr/>
            </a:pP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Trong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những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người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hàng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xóm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cạnh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em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thì</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người</a:t>
            </a:r>
            <a:r>
              <a:rPr lang="en-US" altLang="en-US" sz="2800" dirty="0">
                <a:solidFill>
                  <a:prstClr val="black"/>
                </a:solidFill>
                <a:latin typeface="Times New Roman" panose="02020603050405020304" pitchFamily="18" charset="0"/>
                <a:cs typeface="Times New Roman" panose="02020603050405020304" pitchFamily="18" charset="0"/>
              </a:rPr>
              <a:t> mà </a:t>
            </a:r>
            <a:r>
              <a:rPr lang="en-US" altLang="en-US" sz="2800" dirty="0" err="1">
                <a:solidFill>
                  <a:prstClr val="black"/>
                </a:solidFill>
                <a:latin typeface="Times New Roman" panose="02020603050405020304" pitchFamily="18" charset="0"/>
                <a:cs typeface="Times New Roman" panose="02020603050405020304" pitchFamily="18" charset="0"/>
              </a:rPr>
              <a:t>em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yêu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quý</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nhất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bác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Hải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Năm</a:t>
            </a:r>
            <a:r>
              <a:rPr lang="en-US" altLang="en-US" sz="2800" dirty="0">
                <a:solidFill>
                  <a:prstClr val="black"/>
                </a:solidFill>
                <a:latin typeface="Times New Roman" panose="02020603050405020304" pitchFamily="18" charset="0"/>
                <a:cs typeface="Times New Roman" panose="02020603050405020304" pitchFamily="18" charset="0"/>
              </a:rPr>
              <a:t> nay </a:t>
            </a:r>
            <a:r>
              <a:rPr lang="en-US" altLang="en-US" sz="2800" dirty="0" err="1">
                <a:solidFill>
                  <a:prstClr val="black"/>
                </a:solidFill>
                <a:latin typeface="Times New Roman" panose="02020603050405020304" pitchFamily="18" charset="0"/>
                <a:cs typeface="Times New Roman" panose="02020603050405020304" pitchFamily="18" charset="0"/>
              </a:rPr>
              <a:t>bác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ngoài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năm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m­ươi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tuổi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Bác</a:t>
            </a:r>
            <a:r>
              <a:rPr lang="en-US" altLang="en-US" sz="2800" dirty="0">
                <a:solidFill>
                  <a:prstClr val="black"/>
                </a:solidFill>
                <a:latin typeface="Times New Roman" panose="02020603050405020304" pitchFamily="18" charset="0"/>
                <a:cs typeface="Times New Roman" panose="02020603050405020304" pitchFamily="18" charset="0"/>
              </a:rPr>
              <a:t> có </a:t>
            </a:r>
            <a:r>
              <a:rPr lang="en-US" altLang="en-US" sz="2800" dirty="0" err="1">
                <a:solidFill>
                  <a:prstClr val="black"/>
                </a:solidFill>
                <a:latin typeface="Times New Roman" panose="02020603050405020304" pitchFamily="18" charset="0"/>
                <a:cs typeface="Times New Roman" panose="02020603050405020304" pitchFamily="18" charset="0"/>
              </a:rPr>
              <a:t>dáng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người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thấp</a:t>
            </a:r>
            <a:r>
              <a:rPr lang="en-US" altLang="en-US" sz="2800" dirty="0">
                <a:solidFill>
                  <a:prstClr val="black"/>
                </a:solidFill>
                <a:latin typeface="Times New Roman" panose="02020603050405020304" pitchFamily="18" charset="0"/>
                <a:cs typeface="Times New Roman" panose="02020603050405020304" pitchFamily="18" charset="0"/>
              </a:rPr>
              <a:t>. Nụ </a:t>
            </a:r>
            <a:r>
              <a:rPr lang="en-US" altLang="en-US" sz="2800" dirty="0" err="1">
                <a:solidFill>
                  <a:prstClr val="black"/>
                </a:solidFill>
                <a:latin typeface="Times New Roman" panose="02020603050405020304" pitchFamily="18" charset="0"/>
                <a:cs typeface="Times New Roman" panose="02020603050405020304" pitchFamily="18" charset="0"/>
              </a:rPr>
              <a:t>cười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luôn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nở</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trên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môi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Bác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Hải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làm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nghề</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bác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sĩ</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bác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một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bác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sĩ</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giỏi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Bác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làm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việc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tại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bệnh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viện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Bạch</a:t>
            </a:r>
            <a:r>
              <a:rPr lang="en-US" altLang="en-US" sz="2800" dirty="0">
                <a:solidFill>
                  <a:prstClr val="black"/>
                </a:solidFill>
                <a:latin typeface="Times New Roman" panose="02020603050405020304" pitchFamily="18" charset="0"/>
                <a:cs typeface="Times New Roman" panose="02020603050405020304" pitchFamily="18" charset="0"/>
              </a:rPr>
              <a:t> Mai. Ở </a:t>
            </a:r>
            <a:r>
              <a:rPr lang="en-US" altLang="en-US" sz="2800" dirty="0" err="1">
                <a:solidFill>
                  <a:prstClr val="black"/>
                </a:solidFill>
                <a:latin typeface="Times New Roman" panose="02020603050405020304" pitchFamily="18" charset="0"/>
                <a:cs typeface="Times New Roman" panose="02020603050405020304" pitchFamily="18" charset="0"/>
              </a:rPr>
              <a:t>nhà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bác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quan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tâm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tới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mọi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người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Mỗi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khi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em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bị</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cảm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cúm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bác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đến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chăm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sóc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rất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tận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tình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Đặc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biệt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hiện</a:t>
            </a:r>
            <a:r>
              <a:rPr lang="en-US" altLang="en-US" sz="2800" dirty="0">
                <a:solidFill>
                  <a:prstClr val="black"/>
                </a:solidFill>
                <a:latin typeface="Times New Roman" panose="02020603050405020304" pitchFamily="18" charset="0"/>
                <a:cs typeface="Times New Roman" panose="02020603050405020304" pitchFamily="18" charset="0"/>
              </a:rPr>
              <a:t> nay </a:t>
            </a:r>
            <a:r>
              <a:rPr lang="en-US" altLang="en-US" sz="2800" dirty="0" err="1">
                <a:solidFill>
                  <a:prstClr val="black"/>
                </a:solidFill>
                <a:latin typeface="Times New Roman" panose="02020603050405020304" pitchFamily="18" charset="0"/>
                <a:cs typeface="Times New Roman" panose="02020603050405020304" pitchFamily="18" charset="0"/>
              </a:rPr>
              <a:t>đang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có</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dịch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bệnh</a:t>
            </a:r>
            <a:r>
              <a:rPr lang="en-US" altLang="en-US" sz="2800" dirty="0">
                <a:solidFill>
                  <a:prstClr val="black"/>
                </a:solidFill>
                <a:latin typeface="Times New Roman" panose="02020603050405020304" pitchFamily="18" charset="0"/>
                <a:cs typeface="Times New Roman" panose="02020603050405020304" pitchFamily="18" charset="0"/>
              </a:rPr>
              <a:t> Covid </a:t>
            </a:r>
            <a:r>
              <a:rPr lang="en-US" altLang="en-US" sz="2800" dirty="0" err="1">
                <a:solidFill>
                  <a:prstClr val="black"/>
                </a:solidFill>
                <a:latin typeface="Times New Roman" panose="02020603050405020304" pitchFamily="18" charset="0"/>
                <a:cs typeface="Times New Roman" panose="02020603050405020304" pitchFamily="18" charset="0"/>
              </a:rPr>
              <a:t>rất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phức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tạp</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nên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bác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hướng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dẫn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bà</a:t>
            </a:r>
            <a:r>
              <a:rPr lang="en-US" altLang="en-US" sz="2800" dirty="0">
                <a:solidFill>
                  <a:prstClr val="black"/>
                </a:solidFill>
                <a:latin typeface="Times New Roman" panose="02020603050405020304" pitchFamily="18" charset="0"/>
                <a:cs typeface="Times New Roman" panose="02020603050405020304" pitchFamily="18" charset="0"/>
              </a:rPr>
              <a:t> con </a:t>
            </a:r>
            <a:r>
              <a:rPr lang="en-US" altLang="en-US" sz="2800" dirty="0" err="1">
                <a:solidFill>
                  <a:prstClr val="black"/>
                </a:solidFill>
                <a:latin typeface="Times New Roman" panose="02020603050405020304" pitchFamily="18" charset="0"/>
                <a:cs typeface="Times New Roman" panose="02020603050405020304" pitchFamily="18" charset="0"/>
              </a:rPr>
              <a:t>trong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xóm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biết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cách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phòng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bệnh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Em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thấy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bác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giống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như</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một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tiên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xuống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chữa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bệnh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cho</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nhân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dân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vậy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Cả</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xóm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em</a:t>
            </a:r>
            <a:r>
              <a:rPr lang="en-US" altLang="en-US" sz="2800" dirty="0">
                <a:solidFill>
                  <a:prstClr val="black"/>
                </a:solidFill>
                <a:latin typeface="Times New Roman" panose="02020603050405020304" pitchFamily="18" charset="0"/>
                <a:cs typeface="Times New Roman" panose="02020603050405020304" pitchFamily="18" charset="0"/>
              </a:rPr>
              <a:t> ai </a:t>
            </a:r>
            <a:r>
              <a:rPr lang="en-US" altLang="en-US" sz="2800" dirty="0" err="1">
                <a:solidFill>
                  <a:prstClr val="black"/>
                </a:solidFill>
                <a:latin typeface="Times New Roman" panose="02020603050405020304" pitchFamily="18" charset="0"/>
                <a:cs typeface="Times New Roman" panose="02020603050405020304" pitchFamily="18" charset="0"/>
              </a:rPr>
              <a:t>cũng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rất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yêu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quý</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kính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trọng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bác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Em</a:t>
            </a:r>
            <a:r>
              <a:rPr lang="en-US" altLang="en-US" sz="2800" dirty="0">
                <a:solidFill>
                  <a:prstClr val="black"/>
                </a:solidFill>
                <a:latin typeface="Times New Roman" panose="02020603050405020304" pitchFamily="18" charset="0"/>
                <a:cs typeface="Times New Roman" panose="02020603050405020304" pitchFamily="18" charset="0"/>
              </a:rPr>
              <a:t> sẽ </a:t>
            </a:r>
            <a:r>
              <a:rPr lang="en-US" altLang="en-US" sz="2800" dirty="0" err="1">
                <a:solidFill>
                  <a:prstClr val="black"/>
                </a:solidFill>
                <a:latin typeface="Times New Roman" panose="02020603050405020304" pitchFamily="18" charset="0"/>
                <a:cs typeface="Times New Roman" panose="02020603050405020304" pitchFamily="18" charset="0"/>
              </a:rPr>
              <a:t>cô</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gắng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chăm</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ngoan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học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giỏi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để</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sau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này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trở</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thành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bác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sĩ</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như</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bác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Hải</a:t>
            </a:r>
            <a:r>
              <a:rPr lang="en-US" altLang="en-US" sz="2800" dirty="0">
                <a:solidFill>
                  <a:prstClr val="black"/>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814667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3354389" y="3327400"/>
          <a:ext cx="5483225" cy="204788"/>
        </p:xfrm>
        <a:graphic>
          <a:graphicData uri="http://schemas.openxmlformats.org/presentationml/2006/ole">
            <mc:AlternateContent xmlns:mc="http://schemas.openxmlformats.org/markup-compatibility/2006">
              <mc:Choice xmlns:v="urn:schemas-microsoft-com:vml" Requires="v">
                <p:oleObj spid="_x0000_s3078" name="Document" r:id="rId3" imgW="5483500" imgH="204413" progId="Word.Document.8">
                  <p:embed/>
                </p:oleObj>
              </mc:Choice>
              <mc:Fallback>
                <p:oleObj name="Document" r:id="rId3" imgW="5483500" imgH="204413" progId="Word.Document.8">
                  <p:embed/>
                  <p:pic>
                    <p:nvPicPr>
                      <p:cNvPr id="92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9" y="3327400"/>
                        <a:ext cx="54832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3354389" y="3327400"/>
          <a:ext cx="5483225" cy="204788"/>
        </p:xfrm>
        <a:graphic>
          <a:graphicData uri="http://schemas.openxmlformats.org/presentationml/2006/ole">
            <mc:AlternateContent xmlns:mc="http://schemas.openxmlformats.org/markup-compatibility/2006">
              <mc:Choice xmlns:v="urn:schemas-microsoft-com:vml" Requires="v">
                <p:oleObj spid="_x0000_s3079" name="Document" r:id="rId5" imgW="5483500" imgH="204413" progId="Word.Document.8">
                  <p:embed/>
                </p:oleObj>
              </mc:Choice>
              <mc:Fallback>
                <p:oleObj name="Document" r:id="rId5" imgW="5483500" imgH="204413" progId="Word.Document.8">
                  <p:embed/>
                  <p:pic>
                    <p:nvPicPr>
                      <p:cNvPr id="921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9" y="3327400"/>
                        <a:ext cx="54832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4"/>
          <p:cNvSpPr txBox="1">
            <a:spLocks noChangeArrowheads="1"/>
          </p:cNvSpPr>
          <p:nvPr/>
        </p:nvSpPr>
        <p:spPr bwMode="auto">
          <a:xfrm>
            <a:off x="1524000" y="1"/>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21" name="Text Box 9"/>
          <p:cNvSpPr txBox="1">
            <a:spLocks noChangeArrowheads="1"/>
          </p:cNvSpPr>
          <p:nvPr/>
        </p:nvSpPr>
        <p:spPr bwMode="auto">
          <a:xfrm>
            <a:off x="575603" y="1097757"/>
            <a:ext cx="11040794" cy="54014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3000" b="0" i="0" u="none" strike="noStrike" kern="1200" cap="none" spc="0" normalizeH="0" baseline="0" noProof="0" dirty="0">
                <a:ln>
                  <a:noFill/>
                </a:ln>
                <a:solidFill>
                  <a:srgbClr val="000000"/>
                </a:solidFill>
                <a:effectLst/>
                <a:uLnTx/>
                <a:uFillTx/>
                <a:ea typeface="+mn-ea"/>
                <a:cs typeface="+mn-cs"/>
              </a:rPr>
              <a:t> </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Đoạn</a:t>
            </a:r>
            <a:r>
              <a:rPr kumimoji="0" lang="en-US" altLang="en-US" sz="3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văn</a:t>
            </a:r>
            <a:r>
              <a:rPr kumimoji="0" lang="en-US" altLang="en-US" sz="3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tham</a:t>
            </a:r>
            <a:r>
              <a:rPr kumimoji="0" lang="en-US" altLang="en-US" sz="3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3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khảo</a:t>
            </a:r>
            <a:r>
              <a:rPr kumimoji="0" lang="en-US" altLang="en-US" sz="3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Mùa hè năm nay gia đình em chuyển đến nơi ở mới. Người hàng xóm đầu tiên mà em quen là chị Diệp. Chị có dáng người cao cao. Mái tóc của chị dài và luôn được tết gọn gàng. Chị rất vui tính. Mỗi khi chị cười để lộ chiếc răng khểnh trông thật duyên. Buổi chiều nào chị cũng sang nhà em chơi. Lúc đầu em còn rất bỡ ngỡ nhưng nhờ có chị nên em đã làm quen được với rất nhiều bạn mới. Rồi chị dẫn em ra nhà văn hóa, sân chơi, vườn hoa.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Không</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chỉ</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vậy</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chị</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còn</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giúp</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đỡ</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em</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rất</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nhiều</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trong</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học</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tập</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Em rất vui được làm bạn với chị Diệp.</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Bố</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mẹ</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em</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cũng</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rất</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yêu</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quý</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và</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coi</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chị</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như</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thành</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viên</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trong</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gia</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0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đình</a:t>
            </a:r>
            <a:r>
              <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vi-VN"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Em mong chị Diệp mãi mãi ở gần nhà em.</a:t>
            </a:r>
            <a:endParaRPr kumimoji="0" lang="en-US" altLang="en-US" sz="3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sp>
        <p:nvSpPr>
          <p:cNvPr id="9222" name="WordArt 10"/>
          <p:cNvSpPr>
            <a:spLocks noChangeArrowheads="1" noChangeShapeType="1" noTextEdit="1"/>
          </p:cNvSpPr>
          <p:nvPr/>
        </p:nvSpPr>
        <p:spPr bwMode="auto">
          <a:xfrm>
            <a:off x="3797691" y="183357"/>
            <a:ext cx="4800600" cy="914400"/>
          </a:xfrm>
          <a:prstGeom prst="rect">
            <a:avLst/>
          </a:prstGeom>
        </p:spPr>
        <p:txBody>
          <a:bodyPr wrap="none" fromWordArt="1">
            <a:prstTxWarp prst="textSlantUp">
              <a:avLst>
                <a:gd name="adj"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Times New Roman" panose="02020603050405020304" pitchFamily="18" charset="0"/>
                <a:ea typeface="+mn-ea"/>
                <a:cs typeface="Times New Roman" panose="02020603050405020304" pitchFamily="18" charset="0"/>
              </a:rPr>
              <a:t>Tập làm văn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Times New Roman" panose="02020603050405020304" pitchFamily="18" charset="0"/>
                <a:ea typeface="+mn-ea"/>
                <a:cs typeface="Times New Roman" panose="02020603050405020304" pitchFamily="18" charset="0"/>
              </a:rPr>
              <a:t>Kể về người hàng xóm </a:t>
            </a:r>
            <a:endParaRPr kumimoji="0" lang="en-US" sz="3600" b="1"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2969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bor27">
            <a:extLst>
              <a:ext uri="{FF2B5EF4-FFF2-40B4-BE49-F238E27FC236}">
                <a16:creationId xmlns:a16="http://schemas.microsoft.com/office/drawing/2014/main" id="{08CFF454-CC44-4E15-88B0-E7F19FE79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75" y="-382588"/>
            <a:ext cx="12590585"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7">
            <a:extLst>
              <a:ext uri="{FF2B5EF4-FFF2-40B4-BE49-F238E27FC236}">
                <a16:creationId xmlns:a16="http://schemas.microsoft.com/office/drawing/2014/main" id="{1DE155F4-7A24-4A99-893C-5E51776FC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85738"/>
            <a:ext cx="2019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9">
            <a:extLst>
              <a:ext uri="{FF2B5EF4-FFF2-40B4-BE49-F238E27FC236}">
                <a16:creationId xmlns:a16="http://schemas.microsoft.com/office/drawing/2014/main" id="{6A351ED2-45D6-4048-804A-7D2AAC52FD29}"/>
              </a:ext>
            </a:extLst>
          </p:cNvPr>
          <p:cNvSpPr txBox="1">
            <a:spLocks noChangeArrowheads="1"/>
          </p:cNvSpPr>
          <p:nvPr/>
        </p:nvSpPr>
        <p:spPr bwMode="auto">
          <a:xfrm>
            <a:off x="3703639" y="520700"/>
            <a:ext cx="4784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defRPr/>
            </a:pPr>
            <a:r>
              <a:rPr lang="en-US" altLang="vi-VN" b="1">
                <a:solidFill>
                  <a:srgbClr val="FF0000"/>
                </a:solidFill>
                <a:latin typeface="Times New Roman" panose="02020603050405020304" pitchFamily="18" charset="0"/>
                <a:cs typeface="Times New Roman" panose="02020603050405020304" pitchFamily="18" charset="0"/>
              </a:rPr>
              <a:t>Kể về ng</a:t>
            </a:r>
            <a:r>
              <a:rPr lang="vi-VN" altLang="vi-VN" b="1">
                <a:solidFill>
                  <a:srgbClr val="FF0000"/>
                </a:solidFill>
                <a:latin typeface="Times New Roman" panose="02020603050405020304" pitchFamily="18" charset="0"/>
                <a:cs typeface="Times New Roman" panose="02020603050405020304" pitchFamily="18" charset="0"/>
              </a:rPr>
              <a:t>ười hàng xóm</a:t>
            </a:r>
            <a:endParaRPr lang="en-US" altLang="vi-VN" b="1">
              <a:solidFill>
                <a:srgbClr val="FF0000"/>
              </a:solidFill>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C587F607-AFE9-4425-8666-5BCDE009BC00}"/>
              </a:ext>
            </a:extLst>
          </p:cNvPr>
          <p:cNvSpPr>
            <a:spLocks noChangeArrowheads="1"/>
          </p:cNvSpPr>
          <p:nvPr/>
        </p:nvSpPr>
        <p:spPr bwMode="auto">
          <a:xfrm>
            <a:off x="1847850" y="1760539"/>
            <a:ext cx="84963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defRPr/>
            </a:pPr>
            <a:r>
              <a:rPr lang="en-US" altLang="en-US" b="1" i="1" dirty="0" err="1">
                <a:solidFill>
                  <a:srgbClr val="C0504D"/>
                </a:solidFill>
                <a:latin typeface="Times New Roman" panose="02020603050405020304" pitchFamily="18" charset="0"/>
                <a:cs typeface="Times New Roman" panose="02020603050405020304" pitchFamily="18" charset="0"/>
              </a:rPr>
              <a:t>Lưu</a:t>
            </a:r>
            <a:r>
              <a:rPr lang="en-US" altLang="en-US" b="1" i="1" dirty="0">
                <a:solidFill>
                  <a:srgbClr val="C0504D"/>
                </a:solidFill>
                <a:latin typeface="Times New Roman" panose="02020603050405020304" pitchFamily="18" charset="0"/>
                <a:cs typeface="Times New Roman" panose="02020603050405020304" pitchFamily="18" charset="0"/>
              </a:rPr>
              <a:t> ý</a:t>
            </a:r>
          </a:p>
          <a:p>
            <a:pPr algn="just" fontAlgn="base">
              <a:lnSpc>
                <a:spcPct val="150000"/>
              </a:lnSpc>
              <a:spcBef>
                <a:spcPct val="0"/>
              </a:spcBef>
              <a:spcAft>
                <a:spcPct val="0"/>
              </a:spcAft>
              <a:buNone/>
              <a:defRPr/>
            </a:pP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Dựa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vào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yêu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cầu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của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bài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viết</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một</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đoạn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văn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sao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cho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đầy</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đủ</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nội</a:t>
            </a:r>
            <a:r>
              <a:rPr lang="en-US" altLang="en-US" sz="2400" b="1" dirty="0">
                <a:solidFill>
                  <a:prstClr val="black"/>
                </a:solidFill>
                <a:latin typeface="Times New Roman" panose="02020603050405020304" pitchFamily="18" charset="0"/>
                <a:cs typeface="Times New Roman" panose="02020603050405020304" pitchFamily="18" charset="0"/>
              </a:rPr>
              <a:t> dung.</a:t>
            </a:r>
          </a:p>
          <a:p>
            <a:pPr algn="just" fontAlgn="base">
              <a:lnSpc>
                <a:spcPct val="150000"/>
              </a:lnSpc>
              <a:spcBef>
                <a:spcPct val="0"/>
              </a:spcBef>
              <a:spcAft>
                <a:spcPct val="0"/>
              </a:spcAft>
              <a:buNone/>
              <a:defRPr/>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Cần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chọn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đúng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người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hàng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xóm</a:t>
            </a:r>
            <a:r>
              <a:rPr lang="en-US" altLang="en-US" sz="2400" b="1" dirty="0">
                <a:solidFill>
                  <a:prstClr val="black"/>
                </a:solidFill>
                <a:latin typeface="Times New Roman" panose="02020603050405020304" pitchFamily="18" charset="0"/>
                <a:cs typeface="Times New Roman" panose="02020603050405020304" pitchFamily="18" charset="0"/>
              </a:rPr>
              <a:t> mà </a:t>
            </a:r>
            <a:r>
              <a:rPr lang="en-US" altLang="en-US" sz="2400" b="1" dirty="0" err="1">
                <a:solidFill>
                  <a:prstClr val="black"/>
                </a:solidFill>
                <a:latin typeface="Times New Roman" panose="02020603050405020304" pitchFamily="18" charset="0"/>
                <a:cs typeface="Times New Roman" panose="02020603050405020304" pitchFamily="18" charset="0"/>
              </a:rPr>
              <a:t>em</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yêu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quý</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nhất</a:t>
            </a:r>
            <a:r>
              <a:rPr lang="en-US" altLang="en-US" sz="2400" b="1" dirty="0">
                <a:solidFill>
                  <a:prstClr val="black"/>
                </a:solidFill>
                <a:latin typeface="Times New Roman" panose="02020603050405020304" pitchFamily="18" charset="0"/>
                <a:cs typeface="Times New Roman" panose="02020603050405020304" pitchFamily="18" charset="0"/>
              </a:rPr>
              <a:t>.</a:t>
            </a:r>
          </a:p>
          <a:p>
            <a:pPr algn="just" fontAlgn="base">
              <a:lnSpc>
                <a:spcPct val="150000"/>
              </a:lnSpc>
              <a:spcBef>
                <a:spcPct val="0"/>
              </a:spcBef>
              <a:spcAft>
                <a:spcPct val="0"/>
              </a:spcAft>
              <a:buNone/>
              <a:defRPr/>
            </a:pPr>
            <a:r>
              <a:rPr lang="en-US" altLang="en-US" sz="2400" b="1" dirty="0">
                <a:solidFill>
                  <a:prstClr val="black"/>
                </a:solidFill>
                <a:latin typeface="Times New Roman" panose="02020603050405020304" pitchFamily="18" charset="0"/>
                <a:cs typeface="Times New Roman" panose="02020603050405020304" pitchFamily="18" charset="0"/>
              </a:rPr>
              <a:t> - </a:t>
            </a:r>
            <a:r>
              <a:rPr lang="en-US" altLang="en-US" sz="2400" b="1" dirty="0" err="1">
                <a:solidFill>
                  <a:prstClr val="black"/>
                </a:solidFill>
                <a:latin typeface="Times New Roman" panose="02020603050405020304" pitchFamily="18" charset="0"/>
                <a:cs typeface="Times New Roman" panose="02020603050405020304" pitchFamily="18" charset="0"/>
              </a:rPr>
              <a:t>Viết</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văn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đầy</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đủ</a:t>
            </a:r>
            <a:r>
              <a:rPr lang="en-US" altLang="en-US" sz="2400" b="1" dirty="0">
                <a:solidFill>
                  <a:prstClr val="black"/>
                </a:solidFill>
                <a:latin typeface="Times New Roman" panose="02020603050405020304" pitchFamily="18" charset="0"/>
                <a:cs typeface="Times New Roman" panose="02020603050405020304" pitchFamily="18" charset="0"/>
              </a:rPr>
              <a:t> ý, </a:t>
            </a:r>
            <a:r>
              <a:rPr lang="en-US" altLang="en-US" sz="2400" b="1" dirty="0" err="1">
                <a:solidFill>
                  <a:prstClr val="black"/>
                </a:solidFill>
                <a:latin typeface="Times New Roman" panose="02020603050405020304" pitchFamily="18" charset="0"/>
                <a:cs typeface="Times New Roman" panose="02020603050405020304" pitchFamily="18" charset="0"/>
              </a:rPr>
              <a:t>từ</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ngữ</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phong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phú</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phù</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hợp</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đoạn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văn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sinh</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động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có</a:t>
            </a:r>
            <a:r>
              <a:rPr lang="en-US" altLang="en-US" sz="2400" b="1" dirty="0">
                <a:solidFill>
                  <a:prstClr val="black"/>
                </a:solidFill>
                <a:latin typeface="Times New Roman" panose="02020603050405020304" pitchFamily="18" charset="0"/>
                <a:cs typeface="Times New Roman" panose="02020603050405020304" pitchFamily="18" charset="0"/>
              </a:rPr>
              <a:t> ý </a:t>
            </a:r>
            <a:r>
              <a:rPr lang="en-US" altLang="en-US" sz="2400" b="1" dirty="0" err="1">
                <a:solidFill>
                  <a:prstClr val="black"/>
                </a:solidFill>
                <a:latin typeface="Times New Roman" panose="02020603050405020304" pitchFamily="18" charset="0"/>
                <a:cs typeface="Times New Roman" panose="02020603050405020304" pitchFamily="18" charset="0"/>
              </a:rPr>
              <a:t>sáng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tạo</a:t>
            </a:r>
            <a:r>
              <a:rPr lang="en-US" altLang="en-US" sz="2400" b="1" dirty="0">
                <a:solidFill>
                  <a:prstClr val="black"/>
                </a:solidFill>
                <a:latin typeface="Times New Roman" panose="02020603050405020304" pitchFamily="18" charset="0"/>
                <a:cs typeface="Times New Roman" panose="02020603050405020304" pitchFamily="18" charset="0"/>
              </a:rPr>
              <a:t>. </a:t>
            </a:r>
          </a:p>
          <a:p>
            <a:pPr algn="just" fontAlgn="base">
              <a:lnSpc>
                <a:spcPct val="150000"/>
              </a:lnSpc>
              <a:spcBef>
                <a:spcPct val="0"/>
              </a:spcBef>
              <a:spcAft>
                <a:spcPct val="0"/>
              </a:spcAft>
              <a:buNone/>
              <a:defRPr/>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Dùng</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dấu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chấm</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và</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viết</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hoa</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chữ</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cái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câu</a:t>
            </a:r>
            <a:r>
              <a:rPr lang="en-US" altLang="en-US" sz="2400" b="1" dirty="0">
                <a:solidFill>
                  <a:prstClr val="black"/>
                </a:solidFill>
                <a:latin typeface="Times New Roman" panose="02020603050405020304" pitchFamily="18" charset="0"/>
                <a:cs typeface="Times New Roman" panose="02020603050405020304" pitchFamily="18" charset="0"/>
              </a:rPr>
              <a:t>. </a:t>
            </a:r>
          </a:p>
          <a:p>
            <a:pPr algn="just" fontAlgn="base">
              <a:lnSpc>
                <a:spcPct val="150000"/>
              </a:lnSpc>
              <a:spcBef>
                <a:spcPct val="0"/>
              </a:spcBef>
              <a:spcAft>
                <a:spcPct val="0"/>
              </a:spcAft>
              <a:buNone/>
              <a:defRPr/>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Câu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đầu</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đoạn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văn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viết</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lùi</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vào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một</a:t>
            </a:r>
            <a:r>
              <a:rPr lang="en-US" altLang="en-US" sz="2400" b="1" dirty="0">
                <a:solidFill>
                  <a:prstClr val="black"/>
                </a:solidFill>
                <a:latin typeface="Times New Roman" panose="02020603050405020304" pitchFamily="18" charset="0"/>
                <a:cs typeface="Times New Roman" panose="02020603050405020304" pitchFamily="18" charset="0"/>
              </a:rPr>
              <a:t> ô. </a:t>
            </a:r>
          </a:p>
          <a:p>
            <a:pPr fontAlgn="base">
              <a:spcBef>
                <a:spcPct val="0"/>
              </a:spcBef>
              <a:spcAft>
                <a:spcPct val="0"/>
              </a:spcAft>
              <a:buNone/>
              <a:defRPr/>
            </a:pPr>
            <a:endParaRPr lang="en-US" altLang="en-US" dirty="0">
              <a:solidFill>
                <a:srgbClr val="0000FF"/>
              </a:solidFill>
              <a:latin typeface=".VnTime" pitchFamily="34" charset="0"/>
            </a:endParaRPr>
          </a:p>
        </p:txBody>
      </p:sp>
      <p:sp>
        <p:nvSpPr>
          <p:cNvPr id="39942" name="TextBox 1">
            <a:extLst>
              <a:ext uri="{FF2B5EF4-FFF2-40B4-BE49-F238E27FC236}">
                <a16:creationId xmlns:a16="http://schemas.microsoft.com/office/drawing/2014/main" id="{863D4D0A-D2DC-4714-A915-ACC7E2DF1B00}"/>
              </a:ext>
            </a:extLst>
          </p:cNvPr>
          <p:cNvSpPr txBox="1">
            <a:spLocks noChangeArrowheads="1"/>
          </p:cNvSpPr>
          <p:nvPr/>
        </p:nvSpPr>
        <p:spPr bwMode="auto">
          <a:xfrm>
            <a:off x="1617664" y="1054100"/>
            <a:ext cx="8956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n-US" altLang="en-US" sz="2800" b="1" dirty="0">
                <a:solidFill>
                  <a:srgbClr val="0000FF"/>
                </a:solidFill>
                <a:latin typeface="Times New Roman" panose="02020603050405020304" pitchFamily="18" charset="0"/>
                <a:cs typeface="Times New Roman" panose="02020603050405020304" pitchFamily="18" charset="0"/>
              </a:rPr>
              <a:t>2.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vừa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đoạn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ngắn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khoảng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từ</a:t>
            </a:r>
            <a:r>
              <a:rPr lang="en-US" altLang="en-US" sz="2800" b="1" dirty="0">
                <a:solidFill>
                  <a:srgbClr val="0000FF"/>
                </a:solidFill>
                <a:latin typeface="Times New Roman" panose="02020603050405020304" pitchFamily="18" charset="0"/>
                <a:cs typeface="Times New Roman" panose="02020603050405020304" pitchFamily="18" charset="0"/>
              </a:rPr>
              <a:t> 8 </a:t>
            </a:r>
            <a:r>
              <a:rPr lang="en-US" altLang="en-US" sz="2800" b="1" dirty="0" err="1">
                <a:solidFill>
                  <a:srgbClr val="0000FF"/>
                </a:solidFill>
                <a:latin typeface="Times New Roman" panose="02020603050405020304" pitchFamily="18" charset="0"/>
                <a:cs typeface="Times New Roman" panose="02020603050405020304" pitchFamily="18" charset="0"/>
              </a:rPr>
              <a:t>đến</a:t>
            </a:r>
            <a:r>
              <a:rPr lang="en-US" altLang="en-US" sz="2800" b="1" dirty="0">
                <a:solidFill>
                  <a:srgbClr val="0000FF"/>
                </a:solidFill>
                <a:latin typeface="Times New Roman" panose="02020603050405020304" pitchFamily="18" charset="0"/>
                <a:cs typeface="Times New Roman" panose="02020603050405020304" pitchFamily="18" charset="0"/>
              </a:rPr>
              <a:t> 12 </a:t>
            </a:r>
            <a:r>
              <a:rPr lang="en-US" altLang="en-US" sz="2800" b="1" dirty="0" err="1">
                <a:solidFill>
                  <a:srgbClr val="0000FF"/>
                </a:solidFill>
                <a:latin typeface="Times New Roman" panose="02020603050405020304" pitchFamily="18" charset="0"/>
                <a:cs typeface="Times New Roman" panose="02020603050405020304" pitchFamily="18" charset="0"/>
              </a:rPr>
              <a:t>câu</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8" name="Line 5">
            <a:extLst>
              <a:ext uri="{FF2B5EF4-FFF2-40B4-BE49-F238E27FC236}">
                <a16:creationId xmlns:a16="http://schemas.microsoft.com/office/drawing/2014/main" id="{4C5975DC-1FE5-490A-8984-5B8355B8B284}"/>
              </a:ext>
            </a:extLst>
          </p:cNvPr>
          <p:cNvSpPr>
            <a:spLocks noChangeShapeType="1"/>
          </p:cNvSpPr>
          <p:nvPr/>
        </p:nvSpPr>
        <p:spPr bwMode="auto">
          <a:xfrm>
            <a:off x="3062046" y="1478601"/>
            <a:ext cx="7010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vi-VN">
              <a:solidFill>
                <a:prstClr val="black"/>
              </a:solidFill>
              <a:latin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INH NEN">
            <a:extLst>
              <a:ext uri="{FF2B5EF4-FFF2-40B4-BE49-F238E27FC236}">
                <a16:creationId xmlns:a16="http://schemas.microsoft.com/office/drawing/2014/main" id="{3891307E-0118-474F-A0A5-D437A41E1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1"/>
            <a:ext cx="12192000" cy="655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WordArt 3">
            <a:extLst>
              <a:ext uri="{FF2B5EF4-FFF2-40B4-BE49-F238E27FC236}">
                <a16:creationId xmlns:a16="http://schemas.microsoft.com/office/drawing/2014/main" id="{D27D3DE8-A534-4E63-9853-F43F51C85650}"/>
              </a:ext>
            </a:extLst>
          </p:cNvPr>
          <p:cNvSpPr>
            <a:spLocks noChangeArrowheads="1" noChangeShapeType="1" noTextEdit="1"/>
          </p:cNvSpPr>
          <p:nvPr/>
        </p:nvSpPr>
        <p:spPr bwMode="auto">
          <a:xfrm>
            <a:off x="4224338" y="2205038"/>
            <a:ext cx="5105400" cy="1066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defRPr/>
            </a:pPr>
            <a:r>
              <a:rPr lang="vi-VN" sz="3600" b="1" kern="10">
                <a:ln w="9525">
                  <a:solidFill>
                    <a:srgbClr val="D60093"/>
                  </a:solidFill>
                  <a:round/>
                  <a:headEnd/>
                  <a:tailEnd/>
                </a:ln>
                <a:solidFill>
                  <a:srgbClr val="D60093"/>
                </a:solidFill>
                <a:latin typeface="Times New Roman" panose="02020603050405020304" pitchFamily="18" charset="0"/>
                <a:cs typeface="Times New Roman" panose="02020603050405020304" pitchFamily="18" charset="0"/>
              </a:rPr>
              <a:t>Viết bài vào vở</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WordArt 14"/>
          <p:cNvSpPr>
            <a:spLocks noChangeArrowheads="1" noChangeShapeType="1" noTextEdit="1"/>
          </p:cNvSpPr>
          <p:nvPr/>
        </p:nvSpPr>
        <p:spPr bwMode="auto">
          <a:xfrm>
            <a:off x="3733800" y="685800"/>
            <a:ext cx="4953000" cy="1797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eaLnBrk="0" fontAlgn="base" hangingPunct="0">
              <a:spcBef>
                <a:spcPct val="0"/>
              </a:spcBef>
              <a:spcAft>
                <a:spcPct val="0"/>
              </a:spcAft>
            </a:pPr>
            <a:r>
              <a:rPr lang="en-US" sz="5400" b="1" kern="10">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KIỂM TRA BÀI CŨ</a:t>
            </a:r>
          </a:p>
        </p:txBody>
      </p:sp>
      <p:sp>
        <p:nvSpPr>
          <p:cNvPr id="3075" name="Rectangle 1"/>
          <p:cNvSpPr>
            <a:spLocks noChangeArrowheads="1"/>
          </p:cNvSpPr>
          <p:nvPr/>
        </p:nvSpPr>
        <p:spPr bwMode="auto">
          <a:xfrm>
            <a:off x="2133600" y="3657600"/>
            <a:ext cx="792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6000" b="1" dirty="0">
                <a:solidFill>
                  <a:srgbClr val="C00000"/>
                </a:solidFill>
                <a:latin typeface="Times New Roman" panose="02020603050405020304" pitchFamily="18" charset="0"/>
                <a:cs typeface="Times New Roman" panose="02020603050405020304" pitchFamily="18" charset="0"/>
              </a:rPr>
              <a:t> </a:t>
            </a:r>
            <a:r>
              <a:rPr lang="en-US" altLang="en-US" sz="6000" b="1" dirty="0" err="1">
                <a:solidFill>
                  <a:srgbClr val="C00000"/>
                </a:solidFill>
                <a:latin typeface="Times New Roman" panose="02020603050405020304" pitchFamily="18" charset="0"/>
                <a:cs typeface="Times New Roman" panose="02020603050405020304" pitchFamily="18" charset="0"/>
              </a:rPr>
              <a:t>Kể</a:t>
            </a:r>
            <a:r>
              <a:rPr lang="en-US" altLang="en-US" sz="6000" b="1" dirty="0">
                <a:solidFill>
                  <a:srgbClr val="C00000"/>
                </a:solidFill>
                <a:latin typeface="Times New Roman" panose="02020603050405020304" pitchFamily="18" charset="0"/>
                <a:cs typeface="Times New Roman" panose="02020603050405020304" pitchFamily="18" charset="0"/>
              </a:rPr>
              <a:t> </a:t>
            </a:r>
            <a:r>
              <a:rPr lang="en-US" altLang="en-US" sz="6000" b="1" dirty="0" err="1">
                <a:solidFill>
                  <a:srgbClr val="C00000"/>
                </a:solidFill>
                <a:latin typeface="Times New Roman" panose="02020603050405020304" pitchFamily="18" charset="0"/>
                <a:cs typeface="Times New Roman" panose="02020603050405020304" pitchFamily="18" charset="0"/>
              </a:rPr>
              <a:t>lại</a:t>
            </a:r>
            <a:r>
              <a:rPr lang="en-US" altLang="en-US" sz="6000" b="1" dirty="0">
                <a:solidFill>
                  <a:srgbClr val="C00000"/>
                </a:solidFill>
                <a:latin typeface="Times New Roman" panose="02020603050405020304" pitchFamily="18" charset="0"/>
                <a:cs typeface="Times New Roman" panose="02020603050405020304" pitchFamily="18" charset="0"/>
              </a:rPr>
              <a:t> </a:t>
            </a:r>
            <a:r>
              <a:rPr lang="en-US" altLang="en-US" sz="6000" b="1" dirty="0" err="1">
                <a:solidFill>
                  <a:srgbClr val="C00000"/>
                </a:solidFill>
                <a:latin typeface="Times New Roman" panose="02020603050405020304" pitchFamily="18" charset="0"/>
                <a:cs typeface="Times New Roman" panose="02020603050405020304" pitchFamily="18" charset="0"/>
              </a:rPr>
              <a:t>câu</a:t>
            </a:r>
            <a:r>
              <a:rPr lang="en-US" altLang="en-US" sz="6000" b="1" dirty="0">
                <a:solidFill>
                  <a:srgbClr val="C00000"/>
                </a:solidFill>
                <a:latin typeface="Times New Roman" panose="02020603050405020304" pitchFamily="18" charset="0"/>
                <a:cs typeface="Times New Roman" panose="02020603050405020304" pitchFamily="18" charset="0"/>
              </a:rPr>
              <a:t> </a:t>
            </a:r>
            <a:r>
              <a:rPr lang="en-US" altLang="en-US" sz="6000" b="1" dirty="0" err="1">
                <a:solidFill>
                  <a:srgbClr val="C00000"/>
                </a:solidFill>
                <a:latin typeface="Times New Roman" panose="02020603050405020304" pitchFamily="18" charset="0"/>
                <a:cs typeface="Times New Roman" panose="02020603050405020304" pitchFamily="18" charset="0"/>
              </a:rPr>
              <a:t>chuyện</a:t>
            </a:r>
            <a:r>
              <a:rPr lang="en-US" altLang="en-US" sz="6000" b="1" dirty="0">
                <a:solidFill>
                  <a:srgbClr val="C00000"/>
                </a:solidFill>
                <a:latin typeface="Times New Roman" panose="02020603050405020304" pitchFamily="18" charset="0"/>
                <a:cs typeface="Times New Roman" panose="02020603050405020304" pitchFamily="18" charset="0"/>
              </a:rPr>
              <a:t> “</a:t>
            </a:r>
            <a:r>
              <a:rPr lang="en-US" altLang="en-US" sz="6000" b="1" dirty="0" err="1">
                <a:solidFill>
                  <a:srgbClr val="C00000"/>
                </a:solidFill>
                <a:latin typeface="Times New Roman" panose="02020603050405020304" pitchFamily="18" charset="0"/>
                <a:cs typeface="Times New Roman" panose="02020603050405020304" pitchFamily="18" charset="0"/>
              </a:rPr>
              <a:t>Không</a:t>
            </a:r>
            <a:r>
              <a:rPr lang="en-US" altLang="en-US" sz="6000" b="1" dirty="0">
                <a:solidFill>
                  <a:srgbClr val="C00000"/>
                </a:solidFill>
                <a:latin typeface="Times New Roman" panose="02020603050405020304" pitchFamily="18" charset="0"/>
                <a:cs typeface="Times New Roman" panose="02020603050405020304" pitchFamily="18" charset="0"/>
              </a:rPr>
              <a:t> </a:t>
            </a:r>
            <a:r>
              <a:rPr lang="en-US" altLang="en-US" sz="6000" b="1" dirty="0" err="1">
                <a:solidFill>
                  <a:srgbClr val="C00000"/>
                </a:solidFill>
                <a:latin typeface="Times New Roman" panose="02020603050405020304" pitchFamily="18" charset="0"/>
                <a:cs typeface="Times New Roman" panose="02020603050405020304" pitchFamily="18" charset="0"/>
              </a:rPr>
              <a:t>nỡ</a:t>
            </a:r>
            <a:r>
              <a:rPr lang="en-US" altLang="en-US" sz="6000" b="1" dirty="0">
                <a:solidFill>
                  <a:srgbClr val="C00000"/>
                </a:solidFill>
                <a:latin typeface="Times New Roman" panose="02020603050405020304" pitchFamily="18" charset="0"/>
                <a:cs typeface="Times New Roman" panose="02020603050405020304" pitchFamily="18" charset="0"/>
              </a:rPr>
              <a:t> </a:t>
            </a:r>
            <a:r>
              <a:rPr lang="en-US" altLang="en-US" sz="6000" b="1" dirty="0" err="1">
                <a:solidFill>
                  <a:srgbClr val="C00000"/>
                </a:solidFill>
                <a:latin typeface="Times New Roman" panose="02020603050405020304" pitchFamily="18" charset="0"/>
                <a:cs typeface="Times New Roman" panose="02020603050405020304" pitchFamily="18" charset="0"/>
              </a:rPr>
              <a:t>nhìn</a:t>
            </a:r>
            <a:r>
              <a:rPr lang="en-US" altLang="en-US" sz="60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8673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icture1ae">
            <a:extLst>
              <a:ext uri="{FF2B5EF4-FFF2-40B4-BE49-F238E27FC236}">
                <a16:creationId xmlns:a16="http://schemas.microsoft.com/office/drawing/2014/main" id="{E2BC25D3-38CF-4710-85A0-FE3A39256F7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noFill/>
        </p:spPr>
      </p:pic>
      <p:sp>
        <p:nvSpPr>
          <p:cNvPr id="44035" name="TextBox 9">
            <a:extLst>
              <a:ext uri="{FF2B5EF4-FFF2-40B4-BE49-F238E27FC236}">
                <a16:creationId xmlns:a16="http://schemas.microsoft.com/office/drawing/2014/main" id="{218A3D37-81E1-4783-8DBB-C65F9D2D34CB}"/>
              </a:ext>
            </a:extLst>
          </p:cNvPr>
          <p:cNvSpPr txBox="1">
            <a:spLocks noChangeArrowheads="1"/>
          </p:cNvSpPr>
          <p:nvPr/>
        </p:nvSpPr>
        <p:spPr bwMode="auto">
          <a:xfrm>
            <a:off x="2819400" y="2286000"/>
            <a:ext cx="6172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defRPr/>
            </a:pPr>
            <a:r>
              <a:rPr lang="vi-VN" altLang="vi-VN" b="1">
                <a:solidFill>
                  <a:srgbClr val="FF0000"/>
                </a:solidFill>
                <a:latin typeface="Times New Roman" panose="02020603050405020304" pitchFamily="18" charset="0"/>
                <a:cs typeface="Times New Roman" panose="02020603050405020304" pitchFamily="18" charset="0"/>
              </a:rPr>
              <a:t>Củng cố - Dặn dò</a:t>
            </a:r>
          </a:p>
          <a:p>
            <a:pPr algn="ctr" eaLnBrk="0" fontAlgn="base" hangingPunct="0">
              <a:spcBef>
                <a:spcPct val="0"/>
              </a:spcBef>
              <a:spcAft>
                <a:spcPct val="0"/>
              </a:spcAft>
              <a:buNone/>
              <a:defRPr/>
            </a:pPr>
            <a:r>
              <a:rPr lang="vi-VN" altLang="vi-VN" b="1">
                <a:solidFill>
                  <a:srgbClr val="0070C0"/>
                </a:solidFill>
                <a:latin typeface="Times New Roman" panose="02020603050405020304" pitchFamily="18" charset="0"/>
                <a:cs typeface="Times New Roman" panose="02020603050405020304" pitchFamily="18" charset="0"/>
              </a:rPr>
              <a:t>-  Hoàn thành bài vào vở.</a:t>
            </a:r>
          </a:p>
          <a:p>
            <a:pPr algn="ctr" eaLnBrk="0" fontAlgn="base" hangingPunct="0">
              <a:spcBef>
                <a:spcPct val="0"/>
              </a:spcBef>
              <a:spcAft>
                <a:spcPct val="0"/>
              </a:spcAft>
              <a:buNone/>
              <a:defRPr/>
            </a:pPr>
            <a:r>
              <a:rPr lang="vi-VN" altLang="vi-VN" b="1">
                <a:solidFill>
                  <a:srgbClr val="0070C0"/>
                </a:solidFill>
                <a:latin typeface="Times New Roman" panose="02020603050405020304" pitchFamily="18" charset="0"/>
                <a:cs typeface="Times New Roman" panose="02020603050405020304" pitchFamily="18" charset="0"/>
              </a:rPr>
              <a:t>-  Chuẩn bị bài Tuần 9.</a:t>
            </a:r>
            <a:endParaRPr lang="en-US" altLang="vi-VN"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3" name="Freeform 34"/>
          <p:cNvSpPr>
            <a:spLocks noEditPoints="1"/>
          </p:cNvSpPr>
          <p:nvPr/>
        </p:nvSpPr>
        <p:spPr bwMode="auto">
          <a:xfrm>
            <a:off x="8213806" y="3707045"/>
            <a:ext cx="695370" cy="330291"/>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94A071FA-6D8C-42FB-8B54-768AEAD33DBD}"/>
              </a:ext>
            </a:extLst>
          </p:cNvPr>
          <p:cNvSpPr txBox="1"/>
          <p:nvPr/>
        </p:nvSpPr>
        <p:spPr>
          <a:xfrm>
            <a:off x="1942907" y="1252016"/>
            <a:ext cx="8348760" cy="25853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sáu</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29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10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2021</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Tập</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làm</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văn</a:t>
            </a:r>
            <a:endPar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(3)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Kể</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về</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người</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hàng</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xóm</a:t>
            </a:r>
            <a:endPar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3000"/>
            <a:lum/>
          </a:blip>
          <a:srcRect/>
          <a:stretch>
            <a:fillRect r="-7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43691" y="0"/>
            <a:ext cx="11702566" cy="1272675"/>
          </a:xfrm>
        </p:spPr>
        <p:txBody>
          <a:bodyPr>
            <a:normAutofit/>
          </a:bodyPr>
          <a:lstStyle/>
          <a:p>
            <a:pPr algn="just"/>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Kể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mến</a:t>
            </a:r>
            <a:r>
              <a:rPr lang="en-US" b="1" dirty="0">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143691" y="1507600"/>
            <a:ext cx="12048309" cy="48259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Gợi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a:t>
            </a:r>
          </a:p>
          <a:p>
            <a:pPr lvl="0" algn="just"/>
            <a:r>
              <a:rPr lang="en-US" sz="4000" dirty="0">
                <a:solidFill>
                  <a:prstClr val="black"/>
                </a:solidFill>
                <a:latin typeface="Times New Roman" panose="02020603050405020304" pitchFamily="18" charset="0"/>
                <a:cs typeface="Times New Roman" panose="02020603050405020304" pitchFamily="18" charset="0"/>
              </a:rPr>
              <a:t>a) </a:t>
            </a:r>
            <a:r>
              <a:rPr lang="vi-VN" sz="4000" dirty="0">
                <a:solidFill>
                  <a:prstClr val="black"/>
                </a:solidFill>
                <a:latin typeface="Times New Roman" panose="02020603050405020304" pitchFamily="18" charset="0"/>
                <a:cs typeface="Times New Roman" panose="02020603050405020304" pitchFamily="18" charset="0"/>
              </a:rPr>
              <a:t>Người đó tên là gì, bao nhiêu tuổi?</a:t>
            </a:r>
            <a:endParaRPr lang="en-US" sz="4000" dirty="0">
              <a:solidFill>
                <a:prstClr val="black"/>
              </a:solidFill>
              <a:latin typeface="Times New Roman" panose="02020603050405020304" pitchFamily="18" charset="0"/>
              <a:cs typeface="Times New Roman" panose="02020603050405020304" pitchFamily="18" charset="0"/>
            </a:endParaRPr>
          </a:p>
          <a:p>
            <a:pPr lvl="0" algn="just"/>
            <a:r>
              <a:rPr lang="en-US" sz="4000" dirty="0">
                <a:solidFill>
                  <a:prstClr val="black"/>
                </a:solidFill>
                <a:latin typeface="Times New Roman" panose="02020603050405020304" pitchFamily="18" charset="0"/>
                <a:cs typeface="Times New Roman" panose="02020603050405020304" pitchFamily="18" charset="0"/>
              </a:rPr>
              <a:t>b) </a:t>
            </a:r>
            <a:r>
              <a:rPr lang="vi-VN" sz="4000" dirty="0">
                <a:solidFill>
                  <a:prstClr val="black"/>
                </a:solidFill>
                <a:latin typeface="Times New Roman" panose="02020603050405020304" pitchFamily="18" charset="0"/>
                <a:cs typeface="Times New Roman" panose="02020603050405020304" pitchFamily="18" charset="0"/>
              </a:rPr>
              <a:t>Người đó làm nghề gì? </a:t>
            </a:r>
            <a:r>
              <a:rPr lang="en-US" sz="4000" dirty="0">
                <a:solidFill>
                  <a:prstClr val="black"/>
                </a:solidFill>
                <a:latin typeface="Times New Roman" panose="02020603050405020304" pitchFamily="18" charset="0"/>
                <a:cs typeface="Times New Roman" panose="02020603050405020304" pitchFamily="18" charset="0"/>
              </a:rPr>
              <a:t>Ở </a:t>
            </a:r>
            <a:r>
              <a:rPr lang="en-US" sz="4000" dirty="0" err="1">
                <a:solidFill>
                  <a:prstClr val="black"/>
                </a:solidFill>
                <a:latin typeface="Times New Roman" panose="02020603050405020304" pitchFamily="18" charset="0"/>
                <a:cs typeface="Times New Roman" panose="02020603050405020304" pitchFamily="18" charset="0"/>
              </a:rPr>
              <a:t>đâu</a:t>
            </a:r>
            <a:r>
              <a:rPr lang="en-US" sz="4000" dirty="0">
                <a:solidFill>
                  <a:prstClr val="black"/>
                </a:solidFill>
                <a:latin typeface="Times New Roman" panose="02020603050405020304" pitchFamily="18" charset="0"/>
                <a:cs typeface="Times New Roman" panose="02020603050405020304" pitchFamily="18" charset="0"/>
              </a:rPr>
              <a:t>?</a:t>
            </a:r>
          </a:p>
          <a:p>
            <a:pPr lvl="0" algn="just"/>
            <a:r>
              <a:rPr lang="en-US" sz="4000" dirty="0">
                <a:solidFill>
                  <a:prstClr val="black"/>
                </a:solidFill>
                <a:latin typeface="Times New Roman" panose="02020603050405020304" pitchFamily="18" charset="0"/>
                <a:cs typeface="Times New Roman" panose="02020603050405020304" pitchFamily="18" charset="0"/>
              </a:rPr>
              <a:t>c) </a:t>
            </a:r>
            <a:r>
              <a:rPr lang="vi-VN" sz="4000" dirty="0">
                <a:solidFill>
                  <a:prstClr val="black"/>
                </a:solidFill>
                <a:latin typeface="Times New Roman" panose="02020603050405020304" pitchFamily="18" charset="0"/>
                <a:cs typeface="Times New Roman" panose="02020603050405020304" pitchFamily="18" charset="0"/>
              </a:rPr>
              <a:t>Ngoại hình của người đó như thế nào?</a:t>
            </a:r>
          </a:p>
          <a:p>
            <a:pPr lvl="0" algn="just"/>
            <a:r>
              <a:rPr lang="en-US" sz="4000" dirty="0">
                <a:solidFill>
                  <a:prstClr val="black"/>
                </a:solidFill>
                <a:latin typeface="Times New Roman" panose="02020603050405020304" pitchFamily="18" charset="0"/>
                <a:cs typeface="Times New Roman" panose="02020603050405020304" pitchFamily="18" charset="0"/>
              </a:rPr>
              <a:t>d) </a:t>
            </a:r>
            <a:r>
              <a:rPr lang="vi-VN" sz="4000" dirty="0">
                <a:solidFill>
                  <a:prstClr val="black"/>
                </a:solidFill>
                <a:latin typeface="Times New Roman" panose="02020603050405020304" pitchFamily="18" charset="0"/>
                <a:cs typeface="Times New Roman" panose="02020603050405020304" pitchFamily="18" charset="0"/>
              </a:rPr>
              <a:t>Tính cách của người đó như thế nào?</a:t>
            </a:r>
            <a:endParaRPr lang="en-US" sz="4000" dirty="0">
              <a:solidFill>
                <a:prstClr val="black"/>
              </a:solidFill>
              <a:latin typeface="Times New Roman" panose="02020603050405020304" pitchFamily="18" charset="0"/>
              <a:cs typeface="Times New Roman" panose="02020603050405020304" pitchFamily="18" charset="0"/>
            </a:endParaRPr>
          </a:p>
          <a:p>
            <a:pPr lvl="0" algn="just"/>
            <a:r>
              <a:rPr lang="en-US" sz="4000" dirty="0">
                <a:solidFill>
                  <a:prstClr val="black"/>
                </a:solidFill>
                <a:latin typeface="Times New Roman" panose="02020603050405020304" pitchFamily="18" charset="0"/>
                <a:cs typeface="Times New Roman" panose="02020603050405020304" pitchFamily="18" charset="0"/>
              </a:rPr>
              <a:t>e) </a:t>
            </a:r>
            <a:r>
              <a:rPr lang="vi-VN" sz="4000" dirty="0">
                <a:solidFill>
                  <a:prstClr val="black"/>
                </a:solidFill>
                <a:latin typeface="Times New Roman" panose="02020603050405020304" pitchFamily="18" charset="0"/>
                <a:cs typeface="Times New Roman" panose="02020603050405020304" pitchFamily="18" charset="0"/>
              </a:rPr>
              <a:t>Người đó có quan hệ tốt như thế nào với gia đình em và riêng em</a:t>
            </a:r>
            <a:r>
              <a:rPr lang="en-US" sz="4000" dirty="0">
                <a:solidFill>
                  <a:prstClr val="black"/>
                </a:solidFill>
                <a:latin typeface="Times New Roman" panose="02020603050405020304" pitchFamily="18" charset="0"/>
                <a:cs typeface="Times New Roman" panose="02020603050405020304" pitchFamily="18" charset="0"/>
              </a:rPr>
              <a:t>?</a:t>
            </a:r>
          </a:p>
          <a:p>
            <a:pPr lvl="0" algn="just"/>
            <a:r>
              <a:rPr lang="en-US" sz="4000" dirty="0">
                <a:solidFill>
                  <a:prstClr val="black"/>
                </a:solidFill>
                <a:latin typeface="Times New Roman" panose="02020603050405020304" pitchFamily="18" charset="0"/>
                <a:cs typeface="Times New Roman" panose="02020603050405020304" pitchFamily="18" charset="0"/>
              </a:rPr>
              <a:t>g)</a:t>
            </a:r>
            <a:r>
              <a:rPr lang="vi-VN" sz="4000" dirty="0">
                <a:solidFill>
                  <a:prstClr val="black"/>
                </a:solidFill>
                <a:latin typeface="Times New Roman" panose="02020603050405020304" pitchFamily="18" charset="0"/>
                <a:cs typeface="Times New Roman" panose="02020603050405020304" pitchFamily="18" charset="0"/>
              </a:rPr>
              <a:t> Nêu tình cảm của em (hoặc gia đình em) đối với người hàng xóm đó.</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712949" y="-803"/>
            <a:ext cx="1010195" cy="127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Kể</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7" name="Title 1"/>
          <p:cNvSpPr txBox="1">
            <a:spLocks/>
          </p:cNvSpPr>
          <p:nvPr/>
        </p:nvSpPr>
        <p:spPr>
          <a:xfrm>
            <a:off x="2178681" y="12385"/>
            <a:ext cx="6282929" cy="127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một</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người</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hàng</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mj-ea"/>
                <a:cs typeface="Times New Roman" panose="02020603050405020304" pitchFamily="18" charset="0"/>
              </a:rPr>
              <a:t>xóm</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Tree>
    <p:custDataLst>
      <p:tags r:id="rId1"/>
    </p:custDataLst>
    <p:extLst>
      <p:ext uri="{BB962C8B-B14F-4D97-AF65-F5344CB8AC3E}">
        <p14:creationId xmlns:p14="http://schemas.microsoft.com/office/powerpoint/2010/main" val="7588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vol="9000" mute="1">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udio>
                                      <p:cMediaNode vol="6000" mute="1">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vol="2000" mute="1">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6000" r="-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796" y="1463923"/>
            <a:ext cx="11242862" cy="4679521"/>
          </a:xfrm>
        </p:spPr>
        <p:txBody>
          <a:bodyPr>
            <a:noAutofit/>
          </a:bodyPr>
          <a:lstStyle/>
          <a:p>
            <a:pPr lvl="0">
              <a:lnSpc>
                <a:spcPct val="100000"/>
              </a:lnSpc>
              <a:spcBef>
                <a:spcPct val="50000"/>
              </a:spcBef>
            </a:pPr>
            <a:r>
              <a:rPr lang="en-US" altLang="en-US" sz="4800" dirty="0" err="1">
                <a:solidFill>
                  <a:srgbClr val="0000FF"/>
                </a:solidFill>
                <a:latin typeface="Times New Roman" panose="02020603050405020304" pitchFamily="18" charset="0"/>
                <a:ea typeface="+mn-ea"/>
                <a:cs typeface="Times New Roman" panose="02020603050405020304" pitchFamily="18" charset="0"/>
              </a:rPr>
              <a:t>Người</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hàng</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xóm</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mà</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em</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rất</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yêu</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quý</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rất</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quý</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mến</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rất</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quý</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trọng</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đó</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là</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cô</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chú</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ông</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bà</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anh</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chị</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em</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Năm</a:t>
            </a:r>
            <a:r>
              <a:rPr lang="en-US" altLang="en-US" sz="4800" dirty="0">
                <a:solidFill>
                  <a:srgbClr val="0000FF"/>
                </a:solidFill>
                <a:latin typeface="Times New Roman" panose="02020603050405020304" pitchFamily="18" charset="0"/>
                <a:ea typeface="+mn-ea"/>
                <a:cs typeface="Times New Roman" panose="02020603050405020304" pitchFamily="18" charset="0"/>
              </a:rPr>
              <a:t> nay …….… </a:t>
            </a:r>
            <a:r>
              <a:rPr lang="en-US" altLang="en-US" sz="4800" dirty="0" err="1">
                <a:solidFill>
                  <a:srgbClr val="0000FF"/>
                </a:solidFill>
                <a:latin typeface="Times New Roman" panose="02020603050405020304" pitchFamily="18" charset="0"/>
                <a:ea typeface="+mn-ea"/>
                <a:cs typeface="Times New Roman" panose="02020603050405020304" pitchFamily="18" charset="0"/>
              </a:rPr>
              <a:t>tuổi</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endParaRPr lang="en-US" sz="8800" dirty="0">
              <a:latin typeface="Times New Roman" panose="02020603050405020304" pitchFamily="18" charset="0"/>
              <a:cs typeface="Times New Roman" panose="02020603050405020304" pitchFamily="18" charset="0"/>
            </a:endParaRPr>
          </a:p>
        </p:txBody>
      </p:sp>
      <p:sp>
        <p:nvSpPr>
          <p:cNvPr id="4" name="Rectangle 3"/>
          <p:cNvSpPr/>
          <p:nvPr/>
        </p:nvSpPr>
        <p:spPr>
          <a:xfrm>
            <a:off x="1" y="307476"/>
            <a:ext cx="10345002" cy="11564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đó</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tên</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bao</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nhiêu</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tuổi</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Tree>
    <p:custDataLst>
      <p:tags r:id="rId1"/>
    </p:custDataLst>
    <p:extLst>
      <p:ext uri="{BB962C8B-B14F-4D97-AF65-F5344CB8AC3E}">
        <p14:creationId xmlns:p14="http://schemas.microsoft.com/office/powerpoint/2010/main" val="41507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6000" r="-5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430" y="1942224"/>
            <a:ext cx="11514838" cy="4679521"/>
          </a:xfrm>
        </p:spPr>
        <p:txBody>
          <a:bodyPr>
            <a:noAutofit/>
          </a:bodyPr>
          <a:lstStyle/>
          <a:p>
            <a:pPr lvl="0">
              <a:lnSpc>
                <a:spcPct val="100000"/>
              </a:lnSpc>
              <a:spcBef>
                <a:spcPct val="50000"/>
              </a:spcBef>
            </a:pPr>
            <a:r>
              <a:rPr lang="en-US" altLang="en-US" sz="4800" dirty="0" err="1">
                <a:solidFill>
                  <a:srgbClr val="0000FF"/>
                </a:solidFill>
                <a:latin typeface="Times New Roman" panose="02020603050405020304" pitchFamily="18" charset="0"/>
                <a:ea typeface="+mn-ea"/>
                <a:cs typeface="Times New Roman" panose="02020603050405020304" pitchFamily="18" charset="0"/>
              </a:rPr>
              <a:t>Hiện</a:t>
            </a:r>
            <a:r>
              <a:rPr lang="en-US" altLang="en-US" sz="4800" dirty="0">
                <a:solidFill>
                  <a:srgbClr val="0000FF"/>
                </a:solidFill>
                <a:latin typeface="Times New Roman" panose="02020603050405020304" pitchFamily="18" charset="0"/>
                <a:ea typeface="+mn-ea"/>
                <a:cs typeface="Times New Roman" panose="02020603050405020304" pitchFamily="18" charset="0"/>
              </a:rPr>
              <a:t> nay,……..</a:t>
            </a:r>
            <a:r>
              <a:rPr lang="en-US" altLang="en-US" sz="4800" dirty="0" err="1">
                <a:solidFill>
                  <a:srgbClr val="0000FF"/>
                </a:solidFill>
                <a:latin typeface="Times New Roman" panose="02020603050405020304" pitchFamily="18" charset="0"/>
                <a:ea typeface="+mn-ea"/>
                <a:cs typeface="Times New Roman" panose="02020603050405020304" pitchFamily="18" charset="0"/>
              </a:rPr>
              <a:t>làm</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kế</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toán</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bác</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sĩ</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vi-VN" altLang="en-US" sz="4800" dirty="0">
                <a:solidFill>
                  <a:srgbClr val="0000FF"/>
                </a:solidFill>
                <a:ea typeface="+mn-ea"/>
                <a:cs typeface="Times New Roman" panose="02020603050405020304" pitchFamily="18" charset="0"/>
              </a:rPr>
              <a:t>giáo viên</a:t>
            </a:r>
            <a:r>
              <a:rPr lang="en-US" altLang="en-US" sz="4800" dirty="0">
                <a:solidFill>
                  <a:srgbClr val="0000FF"/>
                </a:solidFill>
                <a:ea typeface="+mn-ea"/>
                <a:cs typeface="Times New Roman" panose="02020603050405020304" pitchFamily="18" charset="0"/>
              </a:rPr>
              <a:t>/</a:t>
            </a:r>
            <a:r>
              <a:rPr lang="vi-VN" altLang="en-US" sz="4800" dirty="0">
                <a:solidFill>
                  <a:srgbClr val="0000FF"/>
                </a:solidFill>
                <a:ea typeface="+mn-ea"/>
                <a:cs typeface="Times New Roman" panose="02020603050405020304" pitchFamily="18" charset="0"/>
              </a:rPr>
              <a:t> thợ xây</a:t>
            </a:r>
            <a:r>
              <a:rPr lang="en-US" altLang="en-US" sz="4800" dirty="0">
                <a:solidFill>
                  <a:srgbClr val="0000FF"/>
                </a:solidFill>
                <a:ea typeface="+mn-ea"/>
                <a:cs typeface="Times New Roman" panose="02020603050405020304" pitchFamily="18" charset="0"/>
              </a:rPr>
              <a:t>/</a:t>
            </a:r>
            <a:r>
              <a:rPr lang="vi-VN" altLang="en-US" sz="4800" dirty="0">
                <a:solidFill>
                  <a:srgbClr val="0000FF"/>
                </a:solidFill>
                <a:ea typeface="+mn-ea"/>
                <a:cs typeface="Times New Roman" panose="02020603050405020304" pitchFamily="18" charset="0"/>
              </a:rPr>
              <a:t> lái xe</a:t>
            </a:r>
            <a:r>
              <a:rPr lang="en-US" altLang="en-US" sz="4800" dirty="0">
                <a:solidFill>
                  <a:srgbClr val="0000FF"/>
                </a:solidFill>
                <a:ea typeface="+mn-ea"/>
                <a:cs typeface="Times New Roman" panose="02020603050405020304" pitchFamily="18" charset="0"/>
              </a:rPr>
              <a:t>/</a:t>
            </a:r>
            <a:r>
              <a:rPr lang="vi-VN" altLang="en-US" sz="4800" dirty="0">
                <a:solidFill>
                  <a:srgbClr val="0000FF"/>
                </a:solidFill>
                <a:ea typeface="+mn-ea"/>
                <a:cs typeface="Times New Roman" panose="02020603050405020304" pitchFamily="18" charset="0"/>
              </a:rPr>
              <a:t> nông dân</a:t>
            </a:r>
            <a:r>
              <a:rPr lang="en-US" altLang="en-US" sz="4800" dirty="0">
                <a:solidFill>
                  <a:srgbClr val="0000FF"/>
                </a:solidFill>
                <a:ea typeface="+mn-ea"/>
                <a:cs typeface="Times New Roman" panose="02020603050405020304" pitchFamily="18" charset="0"/>
              </a:rPr>
              <a:t>/</a:t>
            </a:r>
            <a:r>
              <a:rPr lang="vi-VN" altLang="en-US" sz="4800" dirty="0">
                <a:solidFill>
                  <a:srgbClr val="0000FF"/>
                </a:solidFill>
                <a:ea typeface="+mn-ea"/>
                <a:cs typeface="Times New Roman" panose="02020603050405020304" pitchFamily="18" charset="0"/>
              </a:rPr>
              <a:t> kinh doanh</a:t>
            </a:r>
            <a:r>
              <a:rPr lang="en-US" altLang="en-US" sz="4800" dirty="0">
                <a:solidFill>
                  <a:srgbClr val="0000FF"/>
                </a:solidFill>
                <a:ea typeface="+mn-ea"/>
                <a:cs typeface="Times New Roman" panose="02020603050405020304" pitchFamily="18" charset="0"/>
              </a:rPr>
              <a:t>/</a:t>
            </a:r>
            <a:r>
              <a:rPr lang="vi-VN" altLang="en-US" sz="4800" dirty="0">
                <a:solidFill>
                  <a:srgbClr val="0000FF"/>
                </a:solidFill>
                <a:ea typeface="+mn-ea"/>
                <a:cs typeface="Times New Roman" panose="02020603050405020304" pitchFamily="18" charset="0"/>
              </a:rPr>
              <a:t> kĩ sư</a:t>
            </a:r>
            <a:r>
              <a:rPr lang="vi-VN" altLang="en-US" sz="4800" dirty="0">
                <a:solidFill>
                  <a:srgbClr val="0000FF"/>
                </a:solidFill>
                <a:latin typeface="Times New Roman" panose="02020603050405020304" pitchFamily="18" charset="0"/>
                <a:ea typeface="+mn-ea"/>
                <a:cs typeface="Times New Roman" panose="02020603050405020304" pitchFamily="18" charset="0"/>
              </a:rPr>
              <a:t>)</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tại</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công</a:t>
            </a:r>
            <a:r>
              <a:rPr lang="en-US" altLang="en-US" sz="4800" dirty="0">
                <a:solidFill>
                  <a:srgbClr val="0000FF"/>
                </a:solidFill>
                <a:latin typeface="Times New Roman" panose="02020603050405020304" pitchFamily="18" charset="0"/>
                <a:ea typeface="+mn-ea"/>
                <a:cs typeface="Times New Roman" panose="02020603050405020304" pitchFamily="18" charset="0"/>
              </a:rPr>
              <a:t> ty… (</a:t>
            </a:r>
            <a:r>
              <a:rPr lang="en-US" altLang="en-US" sz="4800" dirty="0" err="1">
                <a:solidFill>
                  <a:srgbClr val="0000FF"/>
                </a:solidFill>
                <a:latin typeface="Times New Roman" panose="02020603050405020304" pitchFamily="18" charset="0"/>
                <a:ea typeface="+mn-ea"/>
                <a:cs typeface="Times New Roman" panose="02020603050405020304" pitchFamily="18" charset="0"/>
              </a:rPr>
              <a:t>bệnh</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viện</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trường</a:t>
            </a:r>
            <a:r>
              <a:rPr lang="en-US" altLang="en-US" sz="4800" dirty="0">
                <a:solidFill>
                  <a:srgbClr val="0000FF"/>
                </a:solidFill>
                <a:latin typeface="Times New Roman" panose="02020603050405020304" pitchFamily="18" charset="0"/>
                <a:ea typeface="+mn-ea"/>
                <a:cs typeface="Times New Roman" panose="02020603050405020304" pitchFamily="18" charset="0"/>
              </a:rPr>
              <a:t> …./ </a:t>
            </a:r>
            <a:r>
              <a:rPr lang="en-US" altLang="en-US" sz="4800" dirty="0" err="1">
                <a:solidFill>
                  <a:srgbClr val="0000FF"/>
                </a:solidFill>
                <a:latin typeface="Times New Roman" panose="02020603050405020304" pitchFamily="18" charset="0"/>
                <a:ea typeface="+mn-ea"/>
                <a:cs typeface="Times New Roman" panose="02020603050405020304" pitchFamily="18" charset="0"/>
              </a:rPr>
              <a:t>công</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trình</a:t>
            </a:r>
            <a:r>
              <a:rPr lang="en-US" altLang="en-US" sz="4800" dirty="0">
                <a:solidFill>
                  <a:srgbClr val="0000FF"/>
                </a:solidFill>
                <a:latin typeface="Times New Roman" panose="02020603050405020304" pitchFamily="18" charset="0"/>
                <a:ea typeface="+mn-ea"/>
                <a:cs typeface="Times New Roman" panose="02020603050405020304" pitchFamily="18" charset="0"/>
              </a:rPr>
              <a:t>…../ </a:t>
            </a:r>
            <a:r>
              <a:rPr lang="en-US" altLang="en-US" sz="4800" dirty="0" err="1">
                <a:solidFill>
                  <a:srgbClr val="0000FF"/>
                </a:solidFill>
                <a:latin typeface="Times New Roman" panose="02020603050405020304" pitchFamily="18" charset="0"/>
                <a:ea typeface="+mn-ea"/>
                <a:cs typeface="Times New Roman" panose="02020603050405020304" pitchFamily="18" charset="0"/>
              </a:rPr>
              <a:t>nhà</a:t>
            </a:r>
            <a:r>
              <a:rPr lang="en-US" altLang="en-US" sz="4800" dirty="0">
                <a:solidFill>
                  <a:srgbClr val="0000FF"/>
                </a:solidFill>
                <a:latin typeface="Times New Roman" panose="02020603050405020304" pitchFamily="18" charset="0"/>
                <a:ea typeface="+mn-ea"/>
                <a:cs typeface="Times New Roman" panose="02020603050405020304" pitchFamily="18" charset="0"/>
              </a:rPr>
              <a:t>)</a:t>
            </a:r>
            <a:endParaRPr lang="en-US" sz="8800" dirty="0">
              <a:latin typeface="Times New Roman" panose="02020603050405020304" pitchFamily="18" charset="0"/>
              <a:cs typeface="Times New Roman" panose="02020603050405020304" pitchFamily="18" charset="0"/>
            </a:endParaRPr>
          </a:p>
        </p:txBody>
      </p:sp>
      <p:sp>
        <p:nvSpPr>
          <p:cNvPr id="4" name="Rectangle 3"/>
          <p:cNvSpPr/>
          <p:nvPr/>
        </p:nvSpPr>
        <p:spPr>
          <a:xfrm>
            <a:off x="1" y="307476"/>
            <a:ext cx="10345002" cy="11564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Người</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đó</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làm</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nghề</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gì</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Ở </a:t>
            </a:r>
            <a:r>
              <a:rPr kumimoji="0" lang="en-US" sz="4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đâu</a:t>
            </a: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spTree>
    <p:custDataLst>
      <p:tags r:id="rId1"/>
    </p:custDataLst>
    <p:extLst>
      <p:ext uri="{BB962C8B-B14F-4D97-AF65-F5344CB8AC3E}">
        <p14:creationId xmlns:p14="http://schemas.microsoft.com/office/powerpoint/2010/main" val="1263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bor27">
            <a:extLst>
              <a:ext uri="{FF2B5EF4-FFF2-40B4-BE49-F238E27FC236}">
                <a16:creationId xmlns:a16="http://schemas.microsoft.com/office/drawing/2014/main" id="{36DB4048-298C-4C07-BF64-C78F42CBB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437" y="-457200"/>
            <a:ext cx="13279902"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9">
            <a:extLst>
              <a:ext uri="{FF2B5EF4-FFF2-40B4-BE49-F238E27FC236}">
                <a16:creationId xmlns:a16="http://schemas.microsoft.com/office/drawing/2014/main" id="{398CAE58-3164-4633-A17D-BABB408CA75E}"/>
              </a:ext>
            </a:extLst>
          </p:cNvPr>
          <p:cNvSpPr txBox="1">
            <a:spLocks noChangeArrowheads="1"/>
          </p:cNvSpPr>
          <p:nvPr/>
        </p:nvSpPr>
        <p:spPr bwMode="auto">
          <a:xfrm>
            <a:off x="3276600" y="142876"/>
            <a:ext cx="6103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defRPr/>
            </a:pPr>
            <a:r>
              <a:rPr lang="vi-VN" altLang="vi-VN" sz="2400" b="1">
                <a:solidFill>
                  <a:srgbClr val="0070C0"/>
                </a:solidFill>
                <a:latin typeface="Times New Roman" panose="02020603050405020304" pitchFamily="18" charset="0"/>
                <a:cs typeface="Times New Roman" panose="02020603050405020304" pitchFamily="18" charset="0"/>
              </a:rPr>
              <a:t>HÌNH ẢNH NGHỀ NGHIỆP</a:t>
            </a:r>
            <a:endParaRPr lang="en-US" altLang="vi-VN" sz="2400" b="1">
              <a:solidFill>
                <a:srgbClr val="0070C0"/>
              </a:solidFill>
              <a:latin typeface="Times New Roman" panose="02020603050405020304" pitchFamily="18" charset="0"/>
              <a:cs typeface="Times New Roman" panose="02020603050405020304" pitchFamily="18" charset="0"/>
            </a:endParaRPr>
          </a:p>
        </p:txBody>
      </p:sp>
      <p:pic>
        <p:nvPicPr>
          <p:cNvPr id="5" name="Picture 2" descr="G:\quét rác.jpg">
            <a:extLst>
              <a:ext uri="{FF2B5EF4-FFF2-40B4-BE49-F238E27FC236}">
                <a16:creationId xmlns:a16="http://schemas.microsoft.com/office/drawing/2014/main" id="{93517443-8C7E-4301-8E3F-531138FB28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586" y="542925"/>
            <a:ext cx="4468814"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http://media.doisongphapluat.com/230/2013/10/30/bac-si-DSPL%20(1).jpg">
            <a:extLst>
              <a:ext uri="{FF2B5EF4-FFF2-40B4-BE49-F238E27FC236}">
                <a16:creationId xmlns:a16="http://schemas.microsoft.com/office/drawing/2014/main" id="{1D7F43B2-5713-42E8-ABFF-F0A766AEDA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1" y="504825"/>
            <a:ext cx="40655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nông dân.jpg">
            <a:extLst>
              <a:ext uri="{FF2B5EF4-FFF2-40B4-BE49-F238E27FC236}">
                <a16:creationId xmlns:a16="http://schemas.microsoft.com/office/drawing/2014/main" id="{F0C46A23-E1E3-4FD9-8FA5-076BBD7577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575051"/>
            <a:ext cx="41910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7B284B9F-F01E-47DF-A1B8-429C72F37B5E}"/>
              </a:ext>
            </a:extLst>
          </p:cNvPr>
          <p:cNvSpPr txBox="1">
            <a:spLocks noChangeArrowheads="1"/>
          </p:cNvSpPr>
          <p:nvPr/>
        </p:nvSpPr>
        <p:spPr bwMode="auto">
          <a:xfrm>
            <a:off x="7429500" y="288290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defRPr/>
            </a:pPr>
            <a:r>
              <a:rPr lang="vi-VN" altLang="vi-VN" sz="2800" b="1">
                <a:solidFill>
                  <a:srgbClr val="0070C0"/>
                </a:solidFill>
                <a:latin typeface="Times New Roman" panose="02020603050405020304" pitchFamily="18" charset="0"/>
                <a:cs typeface="Times New Roman" panose="02020603050405020304" pitchFamily="18" charset="0"/>
              </a:rPr>
              <a:t>Lao công</a:t>
            </a:r>
            <a:endParaRPr lang="en-US" altLang="vi-VN" sz="2800" b="1">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967BB81-EC9F-4DA1-B1B1-D7BB9CB29D5C}"/>
              </a:ext>
            </a:extLst>
          </p:cNvPr>
          <p:cNvSpPr txBox="1">
            <a:spLocks noChangeArrowheads="1"/>
          </p:cNvSpPr>
          <p:nvPr/>
        </p:nvSpPr>
        <p:spPr bwMode="auto">
          <a:xfrm>
            <a:off x="2265363" y="2908300"/>
            <a:ext cx="1828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defRPr/>
            </a:pPr>
            <a:r>
              <a:rPr lang="vi-VN" altLang="vi-VN" sz="2800" b="1">
                <a:solidFill>
                  <a:srgbClr val="0070C0"/>
                </a:solidFill>
                <a:latin typeface="Times New Roman" panose="02020603050405020304" pitchFamily="18" charset="0"/>
                <a:cs typeface="Times New Roman" panose="02020603050405020304" pitchFamily="18" charset="0"/>
              </a:rPr>
              <a:t>Bác sĩ</a:t>
            </a:r>
            <a:endParaRPr lang="en-US" altLang="vi-VN" sz="2800" b="1">
              <a:solidFill>
                <a:srgbClr val="0070C0"/>
              </a:solidFill>
              <a:latin typeface="Times New Roman" panose="02020603050405020304" pitchFamily="18" charset="0"/>
              <a:cs typeface="Times New Roman" panose="02020603050405020304" pitchFamily="18" charset="0"/>
            </a:endParaRPr>
          </a:p>
        </p:txBody>
      </p:sp>
      <p:sp>
        <p:nvSpPr>
          <p:cNvPr id="11" name="TextBox 9">
            <a:extLst>
              <a:ext uri="{FF2B5EF4-FFF2-40B4-BE49-F238E27FC236}">
                <a16:creationId xmlns:a16="http://schemas.microsoft.com/office/drawing/2014/main" id="{4F76DE30-E10E-4832-ABE9-975C178C099E}"/>
              </a:ext>
            </a:extLst>
          </p:cNvPr>
          <p:cNvSpPr txBox="1">
            <a:spLocks noChangeArrowheads="1"/>
          </p:cNvSpPr>
          <p:nvPr/>
        </p:nvSpPr>
        <p:spPr bwMode="auto">
          <a:xfrm>
            <a:off x="2773363" y="612775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defRPr/>
            </a:pPr>
            <a:r>
              <a:rPr lang="vi-VN" altLang="vi-VN" sz="2800" b="1">
                <a:solidFill>
                  <a:srgbClr val="0070C0"/>
                </a:solidFill>
                <a:latin typeface="Times New Roman" panose="02020603050405020304" pitchFamily="18" charset="0"/>
                <a:cs typeface="Times New Roman" panose="02020603050405020304" pitchFamily="18" charset="0"/>
              </a:rPr>
              <a:t>Nông dân</a:t>
            </a:r>
            <a:endParaRPr lang="en-US" altLang="vi-VN" sz="2800" b="1">
              <a:solidFill>
                <a:srgbClr val="0070C0"/>
              </a:solidFill>
              <a:latin typeface="Times New Roman" panose="02020603050405020304" pitchFamily="18" charset="0"/>
              <a:cs typeface="Times New Roman" panose="02020603050405020304" pitchFamily="18" charset="0"/>
            </a:endParaRPr>
          </a:p>
        </p:txBody>
      </p:sp>
      <p:pic>
        <p:nvPicPr>
          <p:cNvPr id="12" name="Picture 2" descr="C:\Users\itrpo\Downloads\1_7_1341911500_51_tai_xe_luc.jpg">
            <a:extLst>
              <a:ext uri="{FF2B5EF4-FFF2-40B4-BE49-F238E27FC236}">
                <a16:creationId xmlns:a16="http://schemas.microsoft.com/office/drawing/2014/main" id="{3799D563-F202-466B-B9A2-110944A9DDDF}"/>
              </a:ext>
            </a:extLst>
          </p:cNvPr>
          <p:cNvPicPr>
            <a:picLocks noChangeAspect="1" noChangeArrowheads="1"/>
          </p:cNvPicPr>
          <p:nvPr/>
        </p:nvPicPr>
        <p:blipFill>
          <a:blip r:embed="rId8"/>
          <a:srcRect/>
          <a:stretch>
            <a:fillRect/>
          </a:stretch>
        </p:blipFill>
        <p:spPr bwMode="auto">
          <a:xfrm>
            <a:off x="5867399" y="3429001"/>
            <a:ext cx="4468814" cy="2767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9">
            <a:extLst>
              <a:ext uri="{FF2B5EF4-FFF2-40B4-BE49-F238E27FC236}">
                <a16:creationId xmlns:a16="http://schemas.microsoft.com/office/drawing/2014/main" id="{CE9603F3-F37D-487C-B706-1D79E40C4784}"/>
              </a:ext>
            </a:extLst>
          </p:cNvPr>
          <p:cNvSpPr txBox="1">
            <a:spLocks noChangeArrowheads="1"/>
          </p:cNvSpPr>
          <p:nvPr/>
        </p:nvSpPr>
        <p:spPr bwMode="auto">
          <a:xfrm>
            <a:off x="7172325" y="6192839"/>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defRPr/>
            </a:pPr>
            <a:r>
              <a:rPr lang="vi-VN" altLang="vi-VN" sz="2800" b="1">
                <a:solidFill>
                  <a:srgbClr val="0070C0"/>
                </a:solidFill>
                <a:latin typeface="Times New Roman" panose="02020603050405020304" pitchFamily="18" charset="0"/>
                <a:cs typeface="Times New Roman" panose="02020603050405020304" pitchFamily="18" charset="0"/>
              </a:rPr>
              <a:t>Lái xe</a:t>
            </a:r>
            <a:endParaRPr lang="en-US" altLang="vi-VN" sz="2800" b="1">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462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9" descr="Kết quả hình ảnh cho ảnh bộ đội">
            <a:extLst>
              <a:ext uri="{FF2B5EF4-FFF2-40B4-BE49-F238E27FC236}">
                <a16:creationId xmlns:a16="http://schemas.microsoft.com/office/drawing/2014/main" id="{69DA45EB-6CFB-410B-A3FE-32E37E29B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513" y="3721100"/>
            <a:ext cx="4256087"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http://img2.news.zing.vn/2013/01/04/2-2.jpg">
            <a:extLst>
              <a:ext uri="{FF2B5EF4-FFF2-40B4-BE49-F238E27FC236}">
                <a16:creationId xmlns:a16="http://schemas.microsoft.com/office/drawing/2014/main" id="{B60A047D-5129-443F-91F3-B7DD1BD76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050" y="747713"/>
            <a:ext cx="41211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itrpo\Downloads\120913musikTT012-8fff7.JPG">
            <a:extLst>
              <a:ext uri="{FF2B5EF4-FFF2-40B4-BE49-F238E27FC236}">
                <a16:creationId xmlns:a16="http://schemas.microsoft.com/office/drawing/2014/main" id="{99FAC9C0-0A1E-41C7-8336-46B9E0B78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687366"/>
            <a:ext cx="457200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9">
            <a:extLst>
              <a:ext uri="{FF2B5EF4-FFF2-40B4-BE49-F238E27FC236}">
                <a16:creationId xmlns:a16="http://schemas.microsoft.com/office/drawing/2014/main" id="{6124DA9A-7339-4E01-A74D-5632ECE8FACF}"/>
              </a:ext>
            </a:extLst>
          </p:cNvPr>
          <p:cNvSpPr txBox="1">
            <a:spLocks noChangeArrowheads="1"/>
          </p:cNvSpPr>
          <p:nvPr/>
        </p:nvSpPr>
        <p:spPr bwMode="auto">
          <a:xfrm>
            <a:off x="3273425" y="22383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defRPr/>
            </a:pPr>
            <a:r>
              <a:rPr lang="vi-VN" altLang="vi-VN" sz="2400" b="1" dirty="0">
                <a:solidFill>
                  <a:srgbClr val="0070C0"/>
                </a:solidFill>
                <a:latin typeface="Times New Roman" panose="02020603050405020304" pitchFamily="18" charset="0"/>
                <a:cs typeface="Times New Roman" panose="02020603050405020304" pitchFamily="18" charset="0"/>
              </a:rPr>
              <a:t>HÌNH ẢNH NGHỀ NGHIỆP</a:t>
            </a:r>
            <a:endParaRPr lang="en-US" altLang="vi-VN" sz="2400" b="1" dirty="0">
              <a:solidFill>
                <a:srgbClr val="0070C0"/>
              </a:solidFill>
              <a:latin typeface="Times New Roman" panose="02020603050405020304" pitchFamily="18" charset="0"/>
              <a:cs typeface="Times New Roman" panose="02020603050405020304" pitchFamily="18" charset="0"/>
            </a:endParaRPr>
          </a:p>
        </p:txBody>
      </p:sp>
      <p:sp>
        <p:nvSpPr>
          <p:cNvPr id="16" name="TextBox 9">
            <a:extLst>
              <a:ext uri="{FF2B5EF4-FFF2-40B4-BE49-F238E27FC236}">
                <a16:creationId xmlns:a16="http://schemas.microsoft.com/office/drawing/2014/main" id="{C305BF8D-B607-4FAB-B0E9-136D4E15279E}"/>
              </a:ext>
            </a:extLst>
          </p:cNvPr>
          <p:cNvSpPr txBox="1">
            <a:spLocks noChangeArrowheads="1"/>
          </p:cNvSpPr>
          <p:nvPr/>
        </p:nvSpPr>
        <p:spPr bwMode="auto">
          <a:xfrm>
            <a:off x="2886162" y="3212308"/>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defRPr/>
            </a:pPr>
            <a:r>
              <a:rPr lang="vi-VN" altLang="vi-VN" sz="2800" b="1" dirty="0">
                <a:solidFill>
                  <a:srgbClr val="0070C0"/>
                </a:solidFill>
                <a:latin typeface="Times New Roman" panose="02020603050405020304" pitchFamily="18" charset="0"/>
                <a:cs typeface="Times New Roman" panose="02020603050405020304" pitchFamily="18" charset="0"/>
              </a:rPr>
              <a:t>Thợ mộc</a:t>
            </a:r>
            <a:endParaRPr lang="en-US" altLang="vi-VN" sz="2800" b="1" dirty="0">
              <a:solidFill>
                <a:srgbClr val="0070C0"/>
              </a:solidFill>
              <a:latin typeface="Times New Roman" panose="02020603050405020304" pitchFamily="18" charset="0"/>
              <a:cs typeface="Times New Roman" panose="02020603050405020304" pitchFamily="18" charset="0"/>
            </a:endParaRPr>
          </a:p>
        </p:txBody>
      </p:sp>
      <p:sp>
        <p:nvSpPr>
          <p:cNvPr id="17" name="TextBox 9">
            <a:extLst>
              <a:ext uri="{FF2B5EF4-FFF2-40B4-BE49-F238E27FC236}">
                <a16:creationId xmlns:a16="http://schemas.microsoft.com/office/drawing/2014/main" id="{05E57265-094D-4383-8576-93421AB1A42D}"/>
              </a:ext>
            </a:extLst>
          </p:cNvPr>
          <p:cNvSpPr txBox="1">
            <a:spLocks noChangeArrowheads="1"/>
          </p:cNvSpPr>
          <p:nvPr/>
        </p:nvSpPr>
        <p:spPr bwMode="auto">
          <a:xfrm>
            <a:off x="7546975" y="6420644"/>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defRPr/>
            </a:pPr>
            <a:r>
              <a:rPr lang="vi-VN" altLang="vi-VN" sz="2800" b="1" dirty="0">
                <a:solidFill>
                  <a:srgbClr val="0070C0"/>
                </a:solidFill>
                <a:latin typeface="Times New Roman" panose="02020603050405020304" pitchFamily="18" charset="0"/>
                <a:cs typeface="Times New Roman" panose="02020603050405020304" pitchFamily="18" charset="0"/>
              </a:rPr>
              <a:t>Bộ đội</a:t>
            </a:r>
            <a:endParaRPr lang="en-US" altLang="vi-VN" sz="2800" b="1" dirty="0">
              <a:solidFill>
                <a:srgbClr val="0070C0"/>
              </a:solidFill>
              <a:latin typeface="Times New Roman" panose="02020603050405020304" pitchFamily="18" charset="0"/>
              <a:cs typeface="Times New Roman" panose="02020603050405020304" pitchFamily="18" charset="0"/>
            </a:endParaRPr>
          </a:p>
        </p:txBody>
      </p:sp>
      <p:sp>
        <p:nvSpPr>
          <p:cNvPr id="18" name="TextBox 9">
            <a:extLst>
              <a:ext uri="{FF2B5EF4-FFF2-40B4-BE49-F238E27FC236}">
                <a16:creationId xmlns:a16="http://schemas.microsoft.com/office/drawing/2014/main" id="{D9E44182-A4EA-497B-B6E4-FC1B948C3B47}"/>
              </a:ext>
            </a:extLst>
          </p:cNvPr>
          <p:cNvSpPr txBox="1">
            <a:spLocks noChangeArrowheads="1"/>
          </p:cNvSpPr>
          <p:nvPr/>
        </p:nvSpPr>
        <p:spPr bwMode="auto">
          <a:xfrm>
            <a:off x="7262813" y="3197226"/>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defRPr/>
            </a:pPr>
            <a:r>
              <a:rPr lang="vi-VN" altLang="vi-VN" sz="2800" b="1" dirty="0">
                <a:solidFill>
                  <a:srgbClr val="0070C0"/>
                </a:solidFill>
                <a:latin typeface="Times New Roman" panose="02020603050405020304" pitchFamily="18" charset="0"/>
                <a:cs typeface="Times New Roman" panose="02020603050405020304" pitchFamily="18" charset="0"/>
              </a:rPr>
              <a:t>Giáo viên</a:t>
            </a:r>
            <a:endParaRPr lang="en-US" altLang="vi-VN" sz="2800" b="1" dirty="0">
              <a:solidFill>
                <a:srgbClr val="0070C0"/>
              </a:solidFill>
              <a:latin typeface="Times New Roman" panose="02020603050405020304" pitchFamily="18" charset="0"/>
              <a:cs typeface="Times New Roman" panose="02020603050405020304" pitchFamily="18" charset="0"/>
            </a:endParaRPr>
          </a:p>
        </p:txBody>
      </p:sp>
      <p:sp>
        <p:nvSpPr>
          <p:cNvPr id="19" name="TextBox 9">
            <a:extLst>
              <a:ext uri="{FF2B5EF4-FFF2-40B4-BE49-F238E27FC236}">
                <a16:creationId xmlns:a16="http://schemas.microsoft.com/office/drawing/2014/main" id="{5B8D7ACD-F1C1-4935-86CB-0093D0E3B8D1}"/>
              </a:ext>
            </a:extLst>
          </p:cNvPr>
          <p:cNvSpPr txBox="1">
            <a:spLocks noChangeArrowheads="1"/>
          </p:cNvSpPr>
          <p:nvPr/>
        </p:nvSpPr>
        <p:spPr bwMode="auto">
          <a:xfrm>
            <a:off x="2977356" y="6380162"/>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defRPr/>
            </a:pPr>
            <a:r>
              <a:rPr lang="vi-VN" altLang="vi-VN" sz="2800" b="1" dirty="0">
                <a:solidFill>
                  <a:srgbClr val="0070C0"/>
                </a:solidFill>
                <a:latin typeface="Times New Roman" panose="02020603050405020304" pitchFamily="18" charset="0"/>
                <a:cs typeface="Times New Roman" panose="02020603050405020304" pitchFamily="18" charset="0"/>
              </a:rPr>
              <a:t>Thợ may</a:t>
            </a:r>
            <a:endParaRPr lang="en-US" altLang="vi-VN" sz="2800" b="1" dirty="0">
              <a:solidFill>
                <a:srgbClr val="0070C0"/>
              </a:solidFill>
              <a:latin typeface="Times New Roman" panose="02020603050405020304" pitchFamily="18" charset="0"/>
              <a:cs typeface="Times New Roman" panose="02020603050405020304" pitchFamily="18" charset="0"/>
            </a:endParaRPr>
          </a:p>
        </p:txBody>
      </p:sp>
      <p:pic>
        <p:nvPicPr>
          <p:cNvPr id="3" name="Picture 2" descr="A picture containing person, person, indoor, preparing&#10;&#10;Description automatically generated">
            <a:extLst>
              <a:ext uri="{FF2B5EF4-FFF2-40B4-BE49-F238E27FC236}">
                <a16:creationId xmlns:a16="http://schemas.microsoft.com/office/drawing/2014/main" id="{6E89866C-9AB1-4504-AFAE-B3E719A05A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6952" y="761206"/>
            <a:ext cx="4121150" cy="2568575"/>
          </a:xfrm>
          <a:prstGeom prst="rect">
            <a:avLst/>
          </a:prstGeom>
        </p:spPr>
      </p:pic>
    </p:spTree>
    <p:custDataLst>
      <p:tags r:id="rId1"/>
    </p:custDataLst>
    <p:extLst>
      <p:ext uri="{BB962C8B-B14F-4D97-AF65-F5344CB8AC3E}">
        <p14:creationId xmlns:p14="http://schemas.microsoft.com/office/powerpoint/2010/main" val="186054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80">
                                          <p:stCondLst>
                                            <p:cond delay="0"/>
                                          </p:stCondLst>
                                        </p:cTn>
                                        <p:tgtEl>
                                          <p:spTgt spid="16"/>
                                        </p:tgtEl>
                                      </p:cBhvr>
                                    </p:animEffect>
                                    <p:anim calcmode="lin" valueType="num">
                                      <p:cBhvr>
                                        <p:cTn id="1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 dur="26">
                                          <p:stCondLst>
                                            <p:cond delay="650"/>
                                          </p:stCondLst>
                                        </p:cTn>
                                        <p:tgtEl>
                                          <p:spTgt spid="16"/>
                                        </p:tgtEl>
                                      </p:cBhvr>
                                      <p:to x="100000" y="60000"/>
                                    </p:animScale>
                                    <p:animScale>
                                      <p:cBhvr>
                                        <p:cTn id="19" dur="166" decel="50000">
                                          <p:stCondLst>
                                            <p:cond delay="676"/>
                                          </p:stCondLst>
                                        </p:cTn>
                                        <p:tgtEl>
                                          <p:spTgt spid="16"/>
                                        </p:tgtEl>
                                      </p:cBhvr>
                                      <p:to x="100000" y="100000"/>
                                    </p:animScale>
                                    <p:animScale>
                                      <p:cBhvr>
                                        <p:cTn id="20" dur="26">
                                          <p:stCondLst>
                                            <p:cond delay="1312"/>
                                          </p:stCondLst>
                                        </p:cTn>
                                        <p:tgtEl>
                                          <p:spTgt spid="16"/>
                                        </p:tgtEl>
                                      </p:cBhvr>
                                      <p:to x="100000" y="80000"/>
                                    </p:animScale>
                                    <p:animScale>
                                      <p:cBhvr>
                                        <p:cTn id="21" dur="166" decel="50000">
                                          <p:stCondLst>
                                            <p:cond delay="1338"/>
                                          </p:stCondLst>
                                        </p:cTn>
                                        <p:tgtEl>
                                          <p:spTgt spid="16"/>
                                        </p:tgtEl>
                                      </p:cBhvr>
                                      <p:to x="100000" y="100000"/>
                                    </p:animScale>
                                    <p:animScale>
                                      <p:cBhvr>
                                        <p:cTn id="22" dur="26">
                                          <p:stCondLst>
                                            <p:cond delay="1642"/>
                                          </p:stCondLst>
                                        </p:cTn>
                                        <p:tgtEl>
                                          <p:spTgt spid="16"/>
                                        </p:tgtEl>
                                      </p:cBhvr>
                                      <p:to x="100000" y="90000"/>
                                    </p:animScale>
                                    <p:animScale>
                                      <p:cBhvr>
                                        <p:cTn id="23" dur="166" decel="50000">
                                          <p:stCondLst>
                                            <p:cond delay="1668"/>
                                          </p:stCondLst>
                                        </p:cTn>
                                        <p:tgtEl>
                                          <p:spTgt spid="16"/>
                                        </p:tgtEl>
                                      </p:cBhvr>
                                      <p:to x="100000" y="100000"/>
                                    </p:animScale>
                                    <p:animScale>
                                      <p:cBhvr>
                                        <p:cTn id="24" dur="26">
                                          <p:stCondLst>
                                            <p:cond delay="1808"/>
                                          </p:stCondLst>
                                        </p:cTn>
                                        <p:tgtEl>
                                          <p:spTgt spid="16"/>
                                        </p:tgtEl>
                                      </p:cBhvr>
                                      <p:to x="100000" y="95000"/>
                                    </p:animScale>
                                    <p:animScale>
                                      <p:cBhvr>
                                        <p:cTn id="25" dur="166" decel="50000">
                                          <p:stCondLst>
                                            <p:cond delay="1834"/>
                                          </p:stCondLst>
                                        </p:cTn>
                                        <p:tgtEl>
                                          <p:spTgt spid="1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4345"/>
                                        </p:tgtEl>
                                        <p:attrNameLst>
                                          <p:attrName>style.visibility</p:attrName>
                                        </p:attrNameLst>
                                      </p:cBhvr>
                                      <p:to>
                                        <p:strVal val="visible"/>
                                      </p:to>
                                    </p:set>
                                    <p:animEffect transition="in" filter="wheel(1)">
                                      <p:cBhvr>
                                        <p:cTn id="46" dur="2000"/>
                                        <p:tgtEl>
                                          <p:spTgt spid="1434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6000" r="-5000" b="-7000"/>
          </a:stretch>
        </a:blipFill>
        <a:effectLst/>
      </p:bgPr>
    </p:bg>
    <p:spTree>
      <p:nvGrpSpPr>
        <p:cNvPr id="1" name=""/>
        <p:cNvGrpSpPr/>
        <p:nvPr/>
      </p:nvGrpSpPr>
      <p:grpSpPr>
        <a:xfrm>
          <a:off x="0" y="0"/>
          <a:ext cx="0" cy="0"/>
          <a:chOff x="0" y="0"/>
          <a:chExt cx="0" cy="0"/>
        </a:xfrm>
      </p:grpSpPr>
      <p:sp>
        <p:nvSpPr>
          <p:cNvPr id="4" name="Rectangle 3"/>
          <p:cNvSpPr/>
          <p:nvPr/>
        </p:nvSpPr>
        <p:spPr>
          <a:xfrm>
            <a:off x="0" y="64129"/>
            <a:ext cx="11226017" cy="11564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Ngoại hình của người đó như thế nào?</a:t>
            </a:r>
          </a:p>
        </p:txBody>
      </p:sp>
      <p:sp>
        <p:nvSpPr>
          <p:cNvPr id="5" name="Title 1">
            <a:extLst>
              <a:ext uri="{FF2B5EF4-FFF2-40B4-BE49-F238E27FC236}">
                <a16:creationId xmlns:a16="http://schemas.microsoft.com/office/drawing/2014/main" id="{DA58AD89-F352-4B1C-81DA-169F4ACA5796}"/>
              </a:ext>
            </a:extLst>
          </p:cNvPr>
          <p:cNvSpPr txBox="1">
            <a:spLocks/>
          </p:cNvSpPr>
          <p:nvPr/>
        </p:nvSpPr>
        <p:spPr>
          <a:xfrm>
            <a:off x="221013" y="1888388"/>
            <a:ext cx="11749972" cy="21874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3975" algn="just">
              <a:lnSpc>
                <a:spcPct val="110000"/>
              </a:lnSpc>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a:t>
            </a:r>
            <a:r>
              <a:rPr lang="en-US" sz="3600" dirty="0">
                <a:latin typeface="Times New Roman" panose="02020603050405020304" pitchFamily="18" charset="0"/>
                <a:cs typeface="Times New Roman" panose="02020603050405020304" pitchFamily="18" charset="0"/>
              </a:rPr>
              <a:t> da </a:t>
            </a:r>
            <a:r>
              <a:rPr lang="en-US" sz="3600" dirty="0" err="1">
                <a:latin typeface="Times New Roman" panose="02020603050405020304" pitchFamily="18" charset="0"/>
                <a:cs typeface="Times New Roman" panose="02020603050405020304" pitchFamily="18" charset="0"/>
              </a:rPr>
              <a:t>nhăn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nheo</a:t>
            </a:r>
            <a:r>
              <a:rPr lang="en-US" sz="3600" dirty="0">
                <a:latin typeface="Times New Roman" panose="02020603050405020304" pitchFamily="18" charset="0"/>
                <a:cs typeface="Times New Roman" panose="02020603050405020304" pitchFamily="18" charset="0"/>
              </a:rPr>
              <a:t>, da </a:t>
            </a:r>
            <a:r>
              <a:rPr lang="en-US" sz="3600" dirty="0" err="1">
                <a:latin typeface="Times New Roman" panose="02020603050405020304" pitchFamily="18" charset="0"/>
                <a:cs typeface="Times New Roman" panose="02020603050405020304" pitchFamily="18" charset="0"/>
              </a:rPr>
              <a:t>sạm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CC419705-A621-4B4C-9359-4A8B2B892DA0}"/>
              </a:ext>
            </a:extLst>
          </p:cNvPr>
          <p:cNvSpPr/>
          <p:nvPr/>
        </p:nvSpPr>
        <p:spPr>
          <a:xfrm>
            <a:off x="0" y="4075844"/>
            <a:ext cx="11749972" cy="2485745"/>
          </a:xfrm>
          <a:prstGeom prst="rect">
            <a:avLst/>
          </a:prstGeom>
        </p:spPr>
        <p:txBody>
          <a:bodyPr wrap="square">
            <a:spAutoFit/>
          </a:bodyPr>
          <a:lstStyle/>
          <a:p>
            <a:pPr marL="287337" algn="just">
              <a:lnSpc>
                <a:spcPct val="110000"/>
              </a:lnSpc>
            </a:pP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Trẻ</a:t>
            </a:r>
            <a:r>
              <a:rPr lang="en-US" sz="3600" dirty="0">
                <a:latin typeface="Times New Roman" panose="02020603050405020304" pitchFamily="18" charset="0"/>
                <a:ea typeface="+mj-ea"/>
                <a:cs typeface="Times New Roman" panose="02020603050405020304" pitchFamily="18" charset="0"/>
              </a:rPr>
              <a:t> con: </a:t>
            </a:r>
            <a:r>
              <a:rPr lang="en-US" sz="3600" dirty="0" err="1">
                <a:latin typeface="Times New Roman" panose="02020603050405020304" pitchFamily="18" charset="0"/>
                <a:ea typeface="+mj-ea"/>
                <a:cs typeface="Times New Roman" panose="02020603050405020304" pitchFamily="18" charset="0"/>
              </a:rPr>
              <a:t>thân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hình</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mũm</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mĩm</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tròn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trịa</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nước</a:t>
            </a:r>
            <a:r>
              <a:rPr lang="en-US" sz="3600" dirty="0">
                <a:latin typeface="Times New Roman" panose="02020603050405020304" pitchFamily="18" charset="0"/>
                <a:ea typeface="+mj-ea"/>
                <a:cs typeface="Times New Roman" panose="02020603050405020304" pitchFamily="18" charset="0"/>
              </a:rPr>
              <a:t> da </a:t>
            </a:r>
            <a:r>
              <a:rPr lang="en-US" sz="3600" dirty="0" err="1">
                <a:latin typeface="Times New Roman" panose="02020603050405020304" pitchFamily="18" charset="0"/>
                <a:ea typeface="+mj-ea"/>
                <a:cs typeface="Times New Roman" panose="02020603050405020304" pitchFamily="18" charset="0"/>
              </a:rPr>
              <a:t>trắng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hồng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mịn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màng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gương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mặt</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bầu</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bĩnh</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đôi</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mắt</a:t>
            </a:r>
            <a:r>
              <a:rPr lang="en-US" sz="3600" dirty="0">
                <a:latin typeface="Times New Roman" panose="02020603050405020304" pitchFamily="18" charset="0"/>
                <a:ea typeface="+mj-ea"/>
                <a:cs typeface="Times New Roman" panose="02020603050405020304" pitchFamily="18" charset="0"/>
              </a:rPr>
              <a:t> to </a:t>
            </a:r>
            <a:r>
              <a:rPr lang="en-US" sz="3600" dirty="0" err="1">
                <a:latin typeface="Times New Roman" panose="02020603050405020304" pitchFamily="18" charset="0"/>
                <a:ea typeface="+mj-ea"/>
                <a:cs typeface="Times New Roman" panose="02020603050405020304" pitchFamily="18" charset="0"/>
              </a:rPr>
              <a:t>tròn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như</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hai</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viên</a:t>
            </a:r>
            <a:r>
              <a:rPr lang="en-US" sz="3600" dirty="0">
                <a:latin typeface="Times New Roman" panose="02020603050405020304" pitchFamily="18" charset="0"/>
                <a:ea typeface="+mj-ea"/>
                <a:cs typeface="Times New Roman" panose="02020603050405020304" pitchFamily="18" charset="0"/>
              </a:rPr>
              <a:t> bi/ </a:t>
            </a:r>
            <a:r>
              <a:rPr lang="en-US" sz="3600" dirty="0" err="1">
                <a:latin typeface="Times New Roman" panose="02020603050405020304" pitchFamily="18" charset="0"/>
                <a:ea typeface="+mj-ea"/>
                <a:cs typeface="Times New Roman" panose="02020603050405020304" pitchFamily="18" charset="0"/>
              </a:rPr>
              <a:t>đen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láy</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như</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hạt</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nhãn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tiếng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nói</a:t>
            </a:r>
            <a:r>
              <a:rPr lang="en-US" sz="3600" dirty="0">
                <a:latin typeface="Times New Roman" panose="02020603050405020304" pitchFamily="18" charset="0"/>
                <a:ea typeface="+mj-ea"/>
                <a:cs typeface="Times New Roman" panose="02020603050405020304" pitchFamily="18" charset="0"/>
              </a:rPr>
              <a:t> bi </a:t>
            </a:r>
            <a:r>
              <a:rPr lang="en-US" sz="3600" dirty="0" err="1">
                <a:latin typeface="Times New Roman" panose="02020603050405020304" pitchFamily="18" charset="0"/>
                <a:ea typeface="+mj-ea"/>
                <a:cs typeface="Times New Roman" panose="02020603050405020304" pitchFamily="18" charset="0"/>
              </a:rPr>
              <a:t>ba</a:t>
            </a:r>
            <a:r>
              <a:rPr lang="en-US" sz="3600" dirty="0">
                <a:latin typeface="Times New Roman" panose="02020603050405020304" pitchFamily="18" charset="0"/>
                <a:ea typeface="+mj-ea"/>
                <a:cs typeface="Times New Roman" panose="02020603050405020304" pitchFamily="18" charset="0"/>
              </a:rPr>
              <a:t> bi </a:t>
            </a:r>
            <a:r>
              <a:rPr lang="en-US" sz="3600" dirty="0" err="1">
                <a:latin typeface="Times New Roman" panose="02020603050405020304" pitchFamily="18" charset="0"/>
                <a:ea typeface="+mj-ea"/>
                <a:cs typeface="Times New Roman" panose="02020603050405020304" pitchFamily="18" charset="0"/>
              </a:rPr>
              <a:t>bô</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tiếng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cười</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khúc</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khích</a:t>
            </a:r>
            <a:r>
              <a:rPr lang="en-US" sz="3600" dirty="0">
                <a:latin typeface="Times New Roman" panose="02020603050405020304" pitchFamily="18" charset="0"/>
                <a:ea typeface="+mj-ea"/>
                <a:cs typeface="Times New Roman" panose="02020603050405020304" pitchFamily="18" charset="0"/>
              </a:rPr>
              <a:t>,…</a:t>
            </a:r>
          </a:p>
        </p:txBody>
      </p:sp>
      <p:sp>
        <p:nvSpPr>
          <p:cNvPr id="8" name="TextBox 7">
            <a:extLst>
              <a:ext uri="{FF2B5EF4-FFF2-40B4-BE49-F238E27FC236}">
                <a16:creationId xmlns:a16="http://schemas.microsoft.com/office/drawing/2014/main" id="{3B934D9C-DD6C-45C6-AD7A-27515D4E262F}"/>
              </a:ext>
            </a:extLst>
          </p:cNvPr>
          <p:cNvSpPr txBox="1"/>
          <p:nvPr/>
        </p:nvSpPr>
        <p:spPr>
          <a:xfrm>
            <a:off x="369000" y="1039544"/>
            <a:ext cx="11453999" cy="523220"/>
          </a:xfrm>
          <a:prstGeom prst="rect">
            <a:avLst/>
          </a:prstGeom>
          <a:solidFill>
            <a:schemeClr val="bg1"/>
          </a:solidFill>
        </p:spPr>
        <p:txBody>
          <a:bodyPr wrap="square">
            <a:spAutoFit/>
          </a:bodyPr>
          <a:lstStyle/>
          <a:p>
            <a:r>
              <a:rPr lang="en-US" sz="2800" dirty="0">
                <a:solidFill>
                  <a:srgbClr val="FF0000"/>
                </a:solidFill>
                <a:effectLst/>
                <a:latin typeface="Times New Roman" panose="02020603050405020304" pitchFamily="18" charset="0"/>
                <a:ea typeface="Calibri" panose="020F0502020204030204" pitchFamily="34" charset="0"/>
              </a:rPr>
              <a:t>(</a:t>
            </a:r>
            <a:r>
              <a:rPr lang="en-US" sz="2800" dirty="0" err="1">
                <a:solidFill>
                  <a:srgbClr val="FF0000"/>
                </a:solidFill>
                <a:effectLst/>
                <a:latin typeface="Times New Roman" panose="02020603050405020304" pitchFamily="18" charset="0"/>
                <a:ea typeface="Calibri" panose="020F0502020204030204" pitchFamily="34" charset="0"/>
              </a:rPr>
              <a:t>Tả</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dáng</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người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nước</a:t>
            </a:r>
            <a:r>
              <a:rPr lang="en-US" sz="2800" dirty="0">
                <a:solidFill>
                  <a:srgbClr val="FF0000"/>
                </a:solidFill>
                <a:effectLst/>
                <a:latin typeface="Times New Roman" panose="02020603050405020304" pitchFamily="18" charset="0"/>
                <a:ea typeface="Calibri" panose="020F0502020204030204" pitchFamily="34" charset="0"/>
              </a:rPr>
              <a:t> da, </a:t>
            </a:r>
            <a:r>
              <a:rPr lang="en-US" sz="2800" dirty="0" err="1">
                <a:solidFill>
                  <a:srgbClr val="FF0000"/>
                </a:solidFill>
                <a:effectLst/>
                <a:latin typeface="Times New Roman" panose="02020603050405020304" pitchFamily="18" charset="0"/>
                <a:ea typeface="Calibri" panose="020F0502020204030204" pitchFamily="34" charset="0"/>
              </a:rPr>
              <a:t>gương</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mặt</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mái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tóc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đôi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mắt</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giọng</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nói</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nụ</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cười</a:t>
            </a:r>
            <a:r>
              <a:rPr lang="en-US" sz="2800" dirty="0">
                <a:solidFill>
                  <a:srgbClr val="FF0000"/>
                </a:solidFill>
                <a:effectLst/>
                <a:latin typeface="Times New Roman" panose="02020603050405020304" pitchFamily="18" charset="0"/>
                <a:ea typeface="Calibri" panose="020F0502020204030204" pitchFamily="34" charset="0"/>
              </a:rPr>
              <a:t>….)</a:t>
            </a:r>
            <a:endParaRPr lang="en-US" sz="2800" dirty="0">
              <a:solidFill>
                <a:srgbClr val="FF0000"/>
              </a:solidFill>
            </a:endParaRPr>
          </a:p>
        </p:txBody>
      </p:sp>
    </p:spTree>
    <p:custDataLst>
      <p:tags r:id="rId1"/>
    </p:custDataLst>
    <p:extLst>
      <p:ext uri="{BB962C8B-B14F-4D97-AF65-F5344CB8AC3E}">
        <p14:creationId xmlns:p14="http://schemas.microsoft.com/office/powerpoint/2010/main" val="23994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ags/tag10.xml><?xml version="1.0" encoding="utf-8"?>
<p:tagLst xmlns:a="http://schemas.openxmlformats.org/drawingml/2006/main" xmlns:r="http://schemas.openxmlformats.org/officeDocument/2006/relationships" xmlns:p="http://schemas.openxmlformats.org/presentationml/2006/main">
  <p:tag name="TIMING" val="|6.1"/>
</p:tagLst>
</file>

<file path=ppt/tags/tag11.xml><?xml version="1.0" encoding="utf-8"?>
<p:tagLst xmlns:a="http://schemas.openxmlformats.org/drawingml/2006/main" xmlns:r="http://schemas.openxmlformats.org/officeDocument/2006/relationships" xmlns:p="http://schemas.openxmlformats.org/presentationml/2006/main">
  <p:tag name="TIMING" val="|7.1"/>
</p:tagLst>
</file>

<file path=ppt/tags/tag12.xml><?xml version="1.0" encoding="utf-8"?>
<p:tagLst xmlns:a="http://schemas.openxmlformats.org/drawingml/2006/main" xmlns:r="http://schemas.openxmlformats.org/officeDocument/2006/relationships" xmlns:p="http://schemas.openxmlformats.org/presentationml/2006/main">
  <p:tag name="TIMING" val="|2.4"/>
</p:tagLst>
</file>

<file path=ppt/tags/tag13.xml><?xml version="1.0" encoding="utf-8"?>
<p:tagLst xmlns:a="http://schemas.openxmlformats.org/drawingml/2006/main" xmlns:r="http://schemas.openxmlformats.org/officeDocument/2006/relationships" xmlns:p="http://schemas.openxmlformats.org/presentationml/2006/main">
  <p:tag name="TIMING" val="|18.9"/>
</p:tagLst>
</file>

<file path=ppt/tags/tag14.xml><?xml version="1.0" encoding="utf-8"?>
<p:tagLst xmlns:a="http://schemas.openxmlformats.org/drawingml/2006/main" xmlns:r="http://schemas.openxmlformats.org/officeDocument/2006/relationships" xmlns:p="http://schemas.openxmlformats.org/presentationml/2006/main">
  <p:tag name="TIMING" val="|2.7"/>
</p:tagLst>
</file>

<file path=ppt/tags/tag2.xml><?xml version="1.0" encoding="utf-8"?>
<p:tagLst xmlns:a="http://schemas.openxmlformats.org/drawingml/2006/main" xmlns:r="http://schemas.openxmlformats.org/officeDocument/2006/relationships" xmlns:p="http://schemas.openxmlformats.org/presentationml/2006/main">
  <p:tag name="TIMING" val="|8.3|12.5"/>
</p:tagLst>
</file>

<file path=ppt/tags/tag3.xml><?xml version="1.0" encoding="utf-8"?>
<p:tagLst xmlns:a="http://schemas.openxmlformats.org/drawingml/2006/main" xmlns:r="http://schemas.openxmlformats.org/officeDocument/2006/relationships" xmlns:p="http://schemas.openxmlformats.org/presentationml/2006/main">
  <p:tag name="TIMING" val="|13.2|2.5"/>
</p:tagLst>
</file>

<file path=ppt/tags/tag4.xml><?xml version="1.0" encoding="utf-8"?>
<p:tagLst xmlns:a="http://schemas.openxmlformats.org/drawingml/2006/main" xmlns:r="http://schemas.openxmlformats.org/officeDocument/2006/relationships" xmlns:p="http://schemas.openxmlformats.org/presentationml/2006/main">
  <p:tag name="TIMING" val="|13.2|2.5"/>
</p:tagLst>
</file>

<file path=ppt/tags/tag5.xml><?xml version="1.0" encoding="utf-8"?>
<p:tagLst xmlns:a="http://schemas.openxmlformats.org/drawingml/2006/main" xmlns:r="http://schemas.openxmlformats.org/officeDocument/2006/relationships" xmlns:p="http://schemas.openxmlformats.org/presentationml/2006/main">
  <p:tag name="TIMING" val="|3.3|10.4|7.1|6.9"/>
</p:tagLst>
</file>

<file path=ppt/tags/tag6.xml><?xml version="1.0" encoding="utf-8"?>
<p:tagLst xmlns:a="http://schemas.openxmlformats.org/drawingml/2006/main" xmlns:r="http://schemas.openxmlformats.org/officeDocument/2006/relationships" xmlns:p="http://schemas.openxmlformats.org/presentationml/2006/main">
  <p:tag name="TIMING" val="|1.6|18.2|25.7|11.1"/>
</p:tagLst>
</file>

<file path=ppt/tags/tag7.xml><?xml version="1.0" encoding="utf-8"?>
<p:tagLst xmlns:a="http://schemas.openxmlformats.org/drawingml/2006/main" xmlns:r="http://schemas.openxmlformats.org/officeDocument/2006/relationships" xmlns:p="http://schemas.openxmlformats.org/presentationml/2006/main">
  <p:tag name="TIMING" val="|13.2|2.5"/>
</p:tagLst>
</file>

<file path=ppt/tags/tag8.xml><?xml version="1.0" encoding="utf-8"?>
<p:tagLst xmlns:a="http://schemas.openxmlformats.org/drawingml/2006/main" xmlns:r="http://schemas.openxmlformats.org/officeDocument/2006/relationships" xmlns:p="http://schemas.openxmlformats.org/presentationml/2006/main">
  <p:tag name="TIMING" val="|13.2|2.5"/>
</p:tagLst>
</file>

<file path=ppt/tags/tag9.xml><?xml version="1.0" encoding="utf-8"?>
<p:tagLst xmlns:a="http://schemas.openxmlformats.org/drawingml/2006/main" xmlns:r="http://schemas.openxmlformats.org/officeDocument/2006/relationships" xmlns:p="http://schemas.openxmlformats.org/presentationml/2006/main">
  <p:tag name="TIMING" val="|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1404</Words>
  <Application>Microsoft Office PowerPoint</Application>
  <PresentationFormat>Widescreen</PresentationFormat>
  <Paragraphs>73</Paragraphs>
  <Slides>20</Slides>
  <Notes>3</Notes>
  <HiddenSlides>0</HiddenSlides>
  <MMClips>1</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20</vt:i4>
      </vt:variant>
    </vt:vector>
  </HeadingPairs>
  <TitlesOfParts>
    <vt:vector size="33" baseType="lpstr">
      <vt:lpstr>.VnTime</vt:lpstr>
      <vt:lpstr>Arial</vt:lpstr>
      <vt:lpstr>Calibri</vt:lpstr>
      <vt:lpstr>Calibri Light</vt:lpstr>
      <vt:lpstr>HP001 4 hàng</vt:lpstr>
      <vt:lpstr>Times New Roman</vt:lpstr>
      <vt:lpstr>Office Theme</vt:lpstr>
      <vt:lpstr>1_Default Design</vt:lpstr>
      <vt:lpstr>Office 主题</vt:lpstr>
      <vt:lpstr>1_Office Theme</vt:lpstr>
      <vt:lpstr>6_Office Theme</vt:lpstr>
      <vt:lpstr>Default Design</vt:lpstr>
      <vt:lpstr>Document</vt:lpstr>
      <vt:lpstr>PowerPoint Presentation</vt:lpstr>
      <vt:lpstr>PowerPoint Presentation</vt:lpstr>
      <vt:lpstr>PowerPoint Presentation</vt:lpstr>
      <vt:lpstr>1. Kể về một người hàng xóm mà em quý mến.</vt:lpstr>
      <vt:lpstr>Người hàng xóm mà em rất yêu quý (rất quý mến, rất quý trọng) đó là cô (chú, ông, bà, anh, chị, em).……… Năm nay …….… tuổi .</vt:lpstr>
      <vt:lpstr>Hiện nay,……..làm kế toán (bác sĩ/ giáo viên/ thợ xây/ lái xe/ nông dân/ kinh doanh/ kĩ sư) tại công ty… (bệnh viện…/ trường …./ công trình…../ nhà)</vt:lpstr>
      <vt:lpstr>PowerPoint Presentation</vt:lpstr>
      <vt:lpstr>PowerPoint Presentation</vt:lpstr>
      <vt:lpstr>PowerPoint Presentation</vt:lpstr>
      <vt:lpstr>PowerPoint Presentation</vt:lpstr>
      <vt:lpstr>d) Tính cách người đó ra sao?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Bích Mai</dc:creator>
  <cp:lastModifiedBy>Lê Bích Mai</cp:lastModifiedBy>
  <cp:revision>12</cp:revision>
  <dcterms:created xsi:type="dcterms:W3CDTF">2021-10-28T19:50:22Z</dcterms:created>
  <dcterms:modified xsi:type="dcterms:W3CDTF">2021-10-29T03:00:05Z</dcterms:modified>
</cp:coreProperties>
</file>